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83" r:id="rId5"/>
    <p:sldId id="781" r:id="rId6"/>
    <p:sldId id="771" r:id="rId7"/>
    <p:sldId id="772" r:id="rId8"/>
    <p:sldId id="784" r:id="rId9"/>
    <p:sldId id="782" r:id="rId10"/>
    <p:sldId id="773" r:id="rId11"/>
    <p:sldId id="779" r:id="rId12"/>
    <p:sldId id="787" r:id="rId13"/>
    <p:sldId id="786" r:id="rId14"/>
    <p:sldId id="803" r:id="rId15"/>
    <p:sldId id="802" r:id="rId16"/>
    <p:sldId id="808" r:id="rId17"/>
    <p:sldId id="810" r:id="rId18"/>
    <p:sldId id="806" r:id="rId19"/>
    <p:sldId id="804" r:id="rId20"/>
    <p:sldId id="805" r:id="rId21"/>
    <p:sldId id="807" r:id="rId22"/>
    <p:sldId id="798" r:id="rId23"/>
    <p:sldId id="795" r:id="rId24"/>
    <p:sldId id="796" r:id="rId25"/>
    <p:sldId id="797" r:id="rId26"/>
    <p:sldId id="285" r:id="rId27"/>
    <p:sldId id="268" r:id="rId28"/>
    <p:sldId id="799" r:id="rId29"/>
    <p:sldId id="767" r:id="rId30"/>
    <p:sldId id="791" r:id="rId31"/>
    <p:sldId id="778" r:id="rId32"/>
    <p:sldId id="792" r:id="rId33"/>
    <p:sldId id="793" r:id="rId34"/>
    <p:sldId id="794" r:id="rId35"/>
    <p:sldId id="801" r:id="rId36"/>
    <p:sldId id="284" r:id="rId37"/>
    <p:sldId id="809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Ashurst" initials="SA" lastIdx="1" clrIdx="0">
    <p:extLst>
      <p:ext uri="{19B8F6BF-5375-455C-9EA6-DF929625EA0E}">
        <p15:presenceInfo xmlns:p15="http://schemas.microsoft.com/office/powerpoint/2012/main" userId="Sarah Ashur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9A418-AD76-4B08-863A-19EFD9BD5ACD}" v="104" dt="2021-10-21T08:11:54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 autoAdjust="0"/>
    <p:restoredTop sz="94660"/>
  </p:normalViewPr>
  <p:slideViewPr>
    <p:cSldViewPr>
      <p:cViewPr varScale="1">
        <p:scale>
          <a:sx n="73" d="100"/>
          <a:sy n="73" d="100"/>
        </p:scale>
        <p:origin x="9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shurst" userId="29781732-e059-4791-b5b7-e08c472c6e1b" providerId="ADAL" clId="{5C39A418-AD76-4B08-863A-19EFD9BD5ACD}"/>
    <pc:docChg chg="undo custSel addSld delSld modSld sldOrd">
      <pc:chgData name="Sarah Ashurst" userId="29781732-e059-4791-b5b7-e08c472c6e1b" providerId="ADAL" clId="{5C39A418-AD76-4B08-863A-19EFD9BD5ACD}" dt="2021-10-21T08:12:36.241" v="556"/>
      <pc:docMkLst>
        <pc:docMk/>
      </pc:docMkLst>
      <pc:sldChg chg="addSp modSp mod">
        <pc:chgData name="Sarah Ashurst" userId="29781732-e059-4791-b5b7-e08c472c6e1b" providerId="ADAL" clId="{5C39A418-AD76-4B08-863A-19EFD9BD5ACD}" dt="2021-10-18T15:13:44.482" v="213" actId="1076"/>
        <pc:sldMkLst>
          <pc:docMk/>
          <pc:sldMk cId="2275208980" sldId="283"/>
        </pc:sldMkLst>
        <pc:spChg chg="add mod">
          <ac:chgData name="Sarah Ashurst" userId="29781732-e059-4791-b5b7-e08c472c6e1b" providerId="ADAL" clId="{5C39A418-AD76-4B08-863A-19EFD9BD5ACD}" dt="2021-10-15T10:33:15.604" v="149" actId="1076"/>
          <ac:spMkLst>
            <pc:docMk/>
            <pc:sldMk cId="2275208980" sldId="283"/>
            <ac:spMk id="2" creationId="{A4ED2C2B-0AEB-4BCF-ACFB-B3814CD891F0}"/>
          </ac:spMkLst>
        </pc:spChg>
        <pc:spChg chg="add mod">
          <ac:chgData name="Sarah Ashurst" userId="29781732-e059-4791-b5b7-e08c472c6e1b" providerId="ADAL" clId="{5C39A418-AD76-4B08-863A-19EFD9BD5ACD}" dt="2021-10-18T15:13:44.482" v="213" actId="1076"/>
          <ac:spMkLst>
            <pc:docMk/>
            <pc:sldMk cId="2275208980" sldId="283"/>
            <ac:spMk id="7" creationId="{8B5D7D11-D8C1-406F-81D4-BF454BFEA507}"/>
          </ac:spMkLst>
        </pc:spChg>
        <pc:picChg chg="mod">
          <ac:chgData name="Sarah Ashurst" userId="29781732-e059-4791-b5b7-e08c472c6e1b" providerId="ADAL" clId="{5C39A418-AD76-4B08-863A-19EFD9BD5ACD}" dt="2021-10-15T10:33:05.269" v="146" actId="1076"/>
          <ac:picMkLst>
            <pc:docMk/>
            <pc:sldMk cId="2275208980" sldId="283"/>
            <ac:picMk id="5" creationId="{00000000-0000-0000-0000-000000000000}"/>
          </ac:picMkLst>
        </pc:picChg>
      </pc:sldChg>
      <pc:sldChg chg="addSp modSp mod">
        <pc:chgData name="Sarah Ashurst" userId="29781732-e059-4791-b5b7-e08c472c6e1b" providerId="ADAL" clId="{5C39A418-AD76-4B08-863A-19EFD9BD5ACD}" dt="2021-10-18T15:21:41.450" v="475" actId="1076"/>
        <pc:sldMkLst>
          <pc:docMk/>
          <pc:sldMk cId="3471715040" sldId="284"/>
        </pc:sldMkLst>
        <pc:spChg chg="add mod">
          <ac:chgData name="Sarah Ashurst" userId="29781732-e059-4791-b5b7-e08c472c6e1b" providerId="ADAL" clId="{5C39A418-AD76-4B08-863A-19EFD9BD5ACD}" dt="2021-10-15T10:34:00.057" v="190" actId="1076"/>
          <ac:spMkLst>
            <pc:docMk/>
            <pc:sldMk cId="3471715040" sldId="284"/>
            <ac:spMk id="7" creationId="{401C684D-B771-4691-AF55-0673B3BAEF5B}"/>
          </ac:spMkLst>
        </pc:spChg>
        <pc:spChg chg="add mod">
          <ac:chgData name="Sarah Ashurst" userId="29781732-e059-4791-b5b7-e08c472c6e1b" providerId="ADAL" clId="{5C39A418-AD76-4B08-863A-19EFD9BD5ACD}" dt="2021-10-18T15:21:13.931" v="471" actId="1076"/>
          <ac:spMkLst>
            <pc:docMk/>
            <pc:sldMk cId="3471715040" sldId="284"/>
            <ac:spMk id="8" creationId="{A726EB98-3684-43E7-8FA6-DEE9D6AB2CB7}"/>
          </ac:spMkLst>
        </pc:spChg>
        <pc:picChg chg="mod">
          <ac:chgData name="Sarah Ashurst" userId="29781732-e059-4791-b5b7-e08c472c6e1b" providerId="ADAL" clId="{5C39A418-AD76-4B08-863A-19EFD9BD5ACD}" dt="2021-10-18T15:21:41.450" v="475" actId="1076"/>
          <ac:picMkLst>
            <pc:docMk/>
            <pc:sldMk cId="3471715040" sldId="284"/>
            <ac:picMk id="5" creationId="{00000000-0000-0000-0000-000000000000}"/>
          </ac:picMkLst>
        </pc:picChg>
      </pc:sldChg>
      <pc:sldChg chg="modSp mod">
        <pc:chgData name="Sarah Ashurst" userId="29781732-e059-4791-b5b7-e08c472c6e1b" providerId="ADAL" clId="{5C39A418-AD76-4B08-863A-19EFD9BD5ACD}" dt="2021-10-18T14:54:20.733" v="201" actId="13822"/>
        <pc:sldMkLst>
          <pc:docMk/>
          <pc:sldMk cId="2853014233" sldId="772"/>
        </pc:sldMkLst>
        <pc:spChg chg="mod">
          <ac:chgData name="Sarah Ashurst" userId="29781732-e059-4791-b5b7-e08c472c6e1b" providerId="ADAL" clId="{5C39A418-AD76-4B08-863A-19EFD9BD5ACD}" dt="2021-10-18T14:54:10.991" v="198" actId="13822"/>
          <ac:spMkLst>
            <pc:docMk/>
            <pc:sldMk cId="2853014233" sldId="772"/>
            <ac:spMk id="6" creationId="{D1596CCA-5DC8-4DC4-85E5-D390146AF46A}"/>
          </ac:spMkLst>
        </pc:spChg>
        <pc:spChg chg="mod">
          <ac:chgData name="Sarah Ashurst" userId="29781732-e059-4791-b5b7-e08c472c6e1b" providerId="ADAL" clId="{5C39A418-AD76-4B08-863A-19EFD9BD5ACD}" dt="2021-10-18T14:54:17.617" v="200" actId="13822"/>
          <ac:spMkLst>
            <pc:docMk/>
            <pc:sldMk cId="2853014233" sldId="772"/>
            <ac:spMk id="8" creationId="{4D6467E0-1903-428B-87D8-7FAA912777D4}"/>
          </ac:spMkLst>
        </pc:spChg>
        <pc:spChg chg="mod">
          <ac:chgData name="Sarah Ashurst" userId="29781732-e059-4791-b5b7-e08c472c6e1b" providerId="ADAL" clId="{5C39A418-AD76-4B08-863A-19EFD9BD5ACD}" dt="2021-10-18T14:54:14.460" v="199" actId="13822"/>
          <ac:spMkLst>
            <pc:docMk/>
            <pc:sldMk cId="2853014233" sldId="772"/>
            <ac:spMk id="10" creationId="{00A1EF21-96C8-4190-903F-AE77E5A88F97}"/>
          </ac:spMkLst>
        </pc:spChg>
        <pc:spChg chg="mod">
          <ac:chgData name="Sarah Ashurst" userId="29781732-e059-4791-b5b7-e08c472c6e1b" providerId="ADAL" clId="{5C39A418-AD76-4B08-863A-19EFD9BD5ACD}" dt="2021-10-18T14:54:20.733" v="201" actId="13822"/>
          <ac:spMkLst>
            <pc:docMk/>
            <pc:sldMk cId="2853014233" sldId="772"/>
            <ac:spMk id="12" creationId="{1135003A-2434-4F2A-B1A8-A07474860ADD}"/>
          </ac:spMkLst>
        </pc:spChg>
      </pc:sldChg>
      <pc:sldChg chg="delSp mod">
        <pc:chgData name="Sarah Ashurst" userId="29781732-e059-4791-b5b7-e08c472c6e1b" providerId="ADAL" clId="{5C39A418-AD76-4B08-863A-19EFD9BD5ACD}" dt="2021-10-18T14:52:53.740" v="191" actId="478"/>
        <pc:sldMkLst>
          <pc:docMk/>
          <pc:sldMk cId="1076910881" sldId="786"/>
        </pc:sldMkLst>
        <pc:picChg chg="del">
          <ac:chgData name="Sarah Ashurst" userId="29781732-e059-4791-b5b7-e08c472c6e1b" providerId="ADAL" clId="{5C39A418-AD76-4B08-863A-19EFD9BD5ACD}" dt="2021-10-18T14:52:53.740" v="191" actId="478"/>
          <ac:picMkLst>
            <pc:docMk/>
            <pc:sldMk cId="1076910881" sldId="786"/>
            <ac:picMk id="8" creationId="{8B9AA1BE-9C80-4DAE-B5D9-0AB78663F39F}"/>
          </ac:picMkLst>
        </pc:picChg>
      </pc:sldChg>
      <pc:sldChg chg="modSp mod modAnim">
        <pc:chgData name="Sarah Ashurst" userId="29781732-e059-4791-b5b7-e08c472c6e1b" providerId="ADAL" clId="{5C39A418-AD76-4B08-863A-19EFD9BD5ACD}" dt="2021-10-18T14:53:31.084" v="196"/>
        <pc:sldMkLst>
          <pc:docMk/>
          <pc:sldMk cId="2090314594" sldId="802"/>
        </pc:sldMkLst>
        <pc:picChg chg="ord">
          <ac:chgData name="Sarah Ashurst" userId="29781732-e059-4791-b5b7-e08c472c6e1b" providerId="ADAL" clId="{5C39A418-AD76-4B08-863A-19EFD9BD5ACD}" dt="2021-10-18T14:53:14.660" v="192" actId="166"/>
          <ac:picMkLst>
            <pc:docMk/>
            <pc:sldMk cId="2090314594" sldId="802"/>
            <ac:picMk id="3" creationId="{82D7B769-6ED5-428C-B6AD-62062125BF17}"/>
          </ac:picMkLst>
        </pc:picChg>
        <pc:picChg chg="mod ord">
          <ac:chgData name="Sarah Ashurst" userId="29781732-e059-4791-b5b7-e08c472c6e1b" providerId="ADAL" clId="{5C39A418-AD76-4B08-863A-19EFD9BD5ACD}" dt="2021-10-18T14:53:28.728" v="195" actId="166"/>
          <ac:picMkLst>
            <pc:docMk/>
            <pc:sldMk cId="2090314594" sldId="802"/>
            <ac:picMk id="6" creationId="{81A06680-A902-4974-84DA-97F2D45B7E2B}"/>
          </ac:picMkLst>
        </pc:picChg>
      </pc:sldChg>
      <pc:sldChg chg="modSp mod">
        <pc:chgData name="Sarah Ashurst" userId="29781732-e059-4791-b5b7-e08c472c6e1b" providerId="ADAL" clId="{5C39A418-AD76-4B08-863A-19EFD9BD5ACD}" dt="2021-10-18T14:54:37.752" v="202" actId="20577"/>
        <pc:sldMkLst>
          <pc:docMk/>
          <pc:sldMk cId="2516230500" sldId="804"/>
        </pc:sldMkLst>
        <pc:spChg chg="mod">
          <ac:chgData name="Sarah Ashurst" userId="29781732-e059-4791-b5b7-e08c472c6e1b" providerId="ADAL" clId="{5C39A418-AD76-4B08-863A-19EFD9BD5ACD}" dt="2021-10-18T14:54:37.752" v="202" actId="20577"/>
          <ac:spMkLst>
            <pc:docMk/>
            <pc:sldMk cId="2516230500" sldId="804"/>
            <ac:spMk id="11" creationId="{96C8F2EF-E7BE-4786-A8DD-C18506FC8345}"/>
          </ac:spMkLst>
        </pc:spChg>
      </pc:sldChg>
      <pc:sldChg chg="ord">
        <pc:chgData name="Sarah Ashurst" userId="29781732-e059-4791-b5b7-e08c472c6e1b" providerId="ADAL" clId="{5C39A418-AD76-4B08-863A-19EFD9BD5ACD}" dt="2021-10-21T08:12:36.241" v="556"/>
        <pc:sldMkLst>
          <pc:docMk/>
          <pc:sldMk cId="2689477062" sldId="806"/>
        </pc:sldMkLst>
      </pc:sldChg>
      <pc:sldChg chg="new del">
        <pc:chgData name="Sarah Ashurst" userId="29781732-e059-4791-b5b7-e08c472c6e1b" providerId="ADAL" clId="{5C39A418-AD76-4B08-863A-19EFD9BD5ACD}" dt="2021-10-18T15:14:04.141" v="215" actId="680"/>
        <pc:sldMkLst>
          <pc:docMk/>
          <pc:sldMk cId="1388277906" sldId="809"/>
        </pc:sldMkLst>
      </pc:sldChg>
      <pc:sldChg chg="addSp delSp modSp add mod ord">
        <pc:chgData name="Sarah Ashurst" userId="29781732-e059-4791-b5b7-e08c472c6e1b" providerId="ADAL" clId="{5C39A418-AD76-4B08-863A-19EFD9BD5ACD}" dt="2021-10-18T15:23:12.554" v="546" actId="29295"/>
        <pc:sldMkLst>
          <pc:docMk/>
          <pc:sldMk cId="3378607963" sldId="809"/>
        </pc:sldMkLst>
        <pc:spChg chg="del">
          <ac:chgData name="Sarah Ashurst" userId="29781732-e059-4791-b5b7-e08c472c6e1b" providerId="ADAL" clId="{5C39A418-AD76-4B08-863A-19EFD9BD5ACD}" dt="2021-10-18T15:15:12.766" v="224" actId="478"/>
          <ac:spMkLst>
            <pc:docMk/>
            <pc:sldMk cId="3378607963" sldId="809"/>
            <ac:spMk id="2" creationId="{A411B45C-8C7B-4FD7-85BA-0E639B2DB6F0}"/>
          </ac:spMkLst>
        </pc:spChg>
        <pc:spChg chg="del">
          <ac:chgData name="Sarah Ashurst" userId="29781732-e059-4791-b5b7-e08c472c6e1b" providerId="ADAL" clId="{5C39A418-AD76-4B08-863A-19EFD9BD5ACD}" dt="2021-10-18T15:15:11.358" v="223" actId="478"/>
          <ac:spMkLst>
            <pc:docMk/>
            <pc:sldMk cId="3378607963" sldId="809"/>
            <ac:spMk id="7" creationId="{401C684D-B771-4691-AF55-0673B3BAEF5B}"/>
          </ac:spMkLst>
        </pc:spChg>
        <pc:spChg chg="add del mod">
          <ac:chgData name="Sarah Ashurst" userId="29781732-e059-4791-b5b7-e08c472c6e1b" providerId="ADAL" clId="{5C39A418-AD76-4B08-863A-19EFD9BD5ACD}" dt="2021-10-18T15:15:29.966" v="227" actId="478"/>
          <ac:spMkLst>
            <pc:docMk/>
            <pc:sldMk cId="3378607963" sldId="809"/>
            <ac:spMk id="8" creationId="{B40A92A9-7F90-48EF-A11C-73BD58A3E636}"/>
          </ac:spMkLst>
        </pc:spChg>
        <pc:spChg chg="add mod">
          <ac:chgData name="Sarah Ashurst" userId="29781732-e059-4791-b5b7-e08c472c6e1b" providerId="ADAL" clId="{5C39A418-AD76-4B08-863A-19EFD9BD5ACD}" dt="2021-10-18T15:21:53.724" v="478" actId="207"/>
          <ac:spMkLst>
            <pc:docMk/>
            <pc:sldMk cId="3378607963" sldId="809"/>
            <ac:spMk id="10" creationId="{3BF2514A-6176-494A-8407-8CF34A1CA6E2}"/>
          </ac:spMkLst>
        </pc:spChg>
        <pc:spChg chg="add mod">
          <ac:chgData name="Sarah Ashurst" userId="29781732-e059-4791-b5b7-e08c472c6e1b" providerId="ADAL" clId="{5C39A418-AD76-4B08-863A-19EFD9BD5ACD}" dt="2021-10-18T15:21:57.828" v="479" actId="207"/>
          <ac:spMkLst>
            <pc:docMk/>
            <pc:sldMk cId="3378607963" sldId="809"/>
            <ac:spMk id="11" creationId="{4242C8A6-8F98-4D07-9184-6A4029091FEC}"/>
          </ac:spMkLst>
        </pc:spChg>
        <pc:picChg chg="del mod modCrop">
          <ac:chgData name="Sarah Ashurst" userId="29781732-e059-4791-b5b7-e08c472c6e1b" providerId="ADAL" clId="{5C39A418-AD76-4B08-863A-19EFD9BD5ACD}" dt="2021-10-18T15:17:35.943" v="253" actId="478"/>
          <ac:picMkLst>
            <pc:docMk/>
            <pc:sldMk cId="3378607963" sldId="809"/>
            <ac:picMk id="5" creationId="{00000000-0000-0000-0000-000000000000}"/>
          </ac:picMkLst>
        </pc:picChg>
        <pc:picChg chg="del">
          <ac:chgData name="Sarah Ashurst" userId="29781732-e059-4791-b5b7-e08c472c6e1b" providerId="ADAL" clId="{5C39A418-AD76-4B08-863A-19EFD9BD5ACD}" dt="2021-10-18T15:15:06.133" v="221" actId="478"/>
          <ac:picMkLst>
            <pc:docMk/>
            <pc:sldMk cId="3378607963" sldId="809"/>
            <ac:picMk id="6" creationId="{00000000-0000-0000-0000-000000000000}"/>
          </ac:picMkLst>
        </pc:picChg>
        <pc:picChg chg="add del mod">
          <ac:chgData name="Sarah Ashurst" userId="29781732-e059-4791-b5b7-e08c472c6e1b" providerId="ADAL" clId="{5C39A418-AD76-4B08-863A-19EFD9BD5ACD}" dt="2021-10-18T15:17:34.348" v="252" actId="478"/>
          <ac:picMkLst>
            <pc:docMk/>
            <pc:sldMk cId="3378607963" sldId="809"/>
            <ac:picMk id="9" creationId="{77AB7FAC-C4C7-45AA-A742-78E5C3BF783F}"/>
          </ac:picMkLst>
        </pc:picChg>
        <pc:picChg chg="add mod ord">
          <ac:chgData name="Sarah Ashurst" userId="29781732-e059-4791-b5b7-e08c472c6e1b" providerId="ADAL" clId="{5C39A418-AD76-4B08-863A-19EFD9BD5ACD}" dt="2021-10-18T15:22:35.595" v="482" actId="167"/>
          <ac:picMkLst>
            <pc:docMk/>
            <pc:sldMk cId="3378607963" sldId="809"/>
            <ac:picMk id="12" creationId="{938E223F-017D-465D-ADDF-684B8CBA74CE}"/>
          </ac:picMkLst>
        </pc:picChg>
        <pc:picChg chg="add mod ord">
          <ac:chgData name="Sarah Ashurst" userId="29781732-e059-4791-b5b7-e08c472c6e1b" providerId="ADAL" clId="{5C39A418-AD76-4B08-863A-19EFD9BD5ACD}" dt="2021-10-18T15:23:12.554" v="546" actId="29295"/>
          <ac:picMkLst>
            <pc:docMk/>
            <pc:sldMk cId="3378607963" sldId="809"/>
            <ac:picMk id="13" creationId="{454EC124-01C6-486E-A29B-A44011ECD559}"/>
          </ac:picMkLst>
        </pc:picChg>
      </pc:sldChg>
      <pc:sldChg chg="addSp delSp modSp add mod delDesignElem">
        <pc:chgData name="Sarah Ashurst" userId="29781732-e059-4791-b5b7-e08c472c6e1b" providerId="ADAL" clId="{5C39A418-AD76-4B08-863A-19EFD9BD5ACD}" dt="2021-10-21T08:12:26.070" v="554" actId="14100"/>
        <pc:sldMkLst>
          <pc:docMk/>
          <pc:sldMk cId="1043606651" sldId="810"/>
        </pc:sldMkLst>
        <pc:spChg chg="add mod">
          <ac:chgData name="Sarah Ashurst" userId="29781732-e059-4791-b5b7-e08c472c6e1b" providerId="ADAL" clId="{5C39A418-AD76-4B08-863A-19EFD9BD5ACD}" dt="2021-10-21T08:12:26.070" v="554" actId="14100"/>
          <ac:spMkLst>
            <pc:docMk/>
            <pc:sldMk cId="1043606651" sldId="810"/>
            <ac:spMk id="2" creationId="{F5EA9873-4151-472F-B918-2EB3749DA7AE}"/>
          </ac:spMkLst>
        </pc:spChg>
        <pc:spChg chg="del">
          <ac:chgData name="Sarah Ashurst" userId="29781732-e059-4791-b5b7-e08c472c6e1b" providerId="ADAL" clId="{5C39A418-AD76-4B08-863A-19EFD9BD5ACD}" dt="2021-10-21T08:11:54.828" v="548"/>
          <ac:spMkLst>
            <pc:docMk/>
            <pc:sldMk cId="1043606651" sldId="810"/>
            <ac:spMk id="10" creationId="{CB44330D-EA18-4254-AA95-EB49948539B8}"/>
          </ac:spMkLst>
        </pc:spChg>
        <pc:spChg chg="del">
          <ac:chgData name="Sarah Ashurst" userId="29781732-e059-4791-b5b7-e08c472c6e1b" providerId="ADAL" clId="{5C39A418-AD76-4B08-863A-19EFD9BD5ACD}" dt="2021-10-21T08:11:54.828" v="548"/>
          <ac:spMkLst>
            <pc:docMk/>
            <pc:sldMk cId="1043606651" sldId="810"/>
            <ac:spMk id="11" creationId="{32BC26D8-82FB-445E-AA49-62A77D7C1E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https://www.careopinion.org.uk/792233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https://www.careopinion.org.uk/792233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3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https://www.careopinion.org.uk/info/signed-videos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04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1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Screenshot from stories in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8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572487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57301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Care Opinion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D2C2B-0AEB-4BCF-ACFB-B3814CD891F0}"/>
              </a:ext>
            </a:extLst>
          </p:cNvPr>
          <p:cNvSpPr txBox="1"/>
          <p:nvPr/>
        </p:nvSpPr>
        <p:spPr>
          <a:xfrm>
            <a:off x="3203848" y="593467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Ashurst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Director of Subscriber Services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7D11-D8C1-406F-81D4-BF454BFEA507}"/>
              </a:ext>
            </a:extLst>
          </p:cNvPr>
          <p:cNvSpPr txBox="1"/>
          <p:nvPr/>
        </p:nvSpPr>
        <p:spPr>
          <a:xfrm>
            <a:off x="3138571" y="4221088"/>
            <a:ext cx="18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#COconf21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8CA1C-23CC-4791-B7EA-990BA8CF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5" y="223390"/>
            <a:ext cx="8021169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AA1BE-9C80-4DAE-B5D9-0AB78663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94" y="1916832"/>
            <a:ext cx="7421011" cy="3172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241B0-6631-41DC-B9E3-3A660022CA26}"/>
              </a:ext>
            </a:extLst>
          </p:cNvPr>
          <p:cNvSpPr txBox="1"/>
          <p:nvPr/>
        </p:nvSpPr>
        <p:spPr>
          <a:xfrm>
            <a:off x="539552" y="873586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responses from people in the department about what should have happened and offering follow up, ending with…. </a:t>
            </a:r>
          </a:p>
        </p:txBody>
      </p:sp>
    </p:spTree>
    <p:extLst>
      <p:ext uri="{BB962C8B-B14F-4D97-AF65-F5344CB8AC3E}">
        <p14:creationId xmlns:p14="http://schemas.microsoft.com/office/powerpoint/2010/main" val="162525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EE17E-9177-43BB-96A3-7CB199D703EC}"/>
              </a:ext>
            </a:extLst>
          </p:cNvPr>
          <p:cNvSpPr txBox="1"/>
          <p:nvPr/>
        </p:nvSpPr>
        <p:spPr>
          <a:xfrm>
            <a:off x="423283" y="247680"/>
            <a:ext cx="19884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changes made from a walk through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7B769-6ED5-428C-B6AD-62062125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5722950" cy="6165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06680-A902-4974-84DA-97F2D45B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8685221" cy="45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639758" y="40770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439151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6" y="188640"/>
            <a:ext cx="8692247" cy="62584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5EA9873-4151-472F-B918-2EB3749DA7AE}"/>
              </a:ext>
            </a:extLst>
          </p:cNvPr>
          <p:cNvSpPr/>
          <p:nvPr/>
        </p:nvSpPr>
        <p:spPr>
          <a:xfrm>
            <a:off x="3203848" y="188640"/>
            <a:ext cx="6408712" cy="504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0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1993F-5148-4A03-85B1-8E0F0FB1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66" y="1556792"/>
            <a:ext cx="5480536" cy="5539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E8884-538A-40C3-94CF-1298EE03C1A9}"/>
              </a:ext>
            </a:extLst>
          </p:cNvPr>
          <p:cNvSpPr txBox="1"/>
          <p:nvPr/>
        </p:nvSpPr>
        <p:spPr>
          <a:xfrm>
            <a:off x="652036" y="332656"/>
            <a:ext cx="78083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BSL and ISL videos explaining the  website and how to share a story </a:t>
            </a:r>
          </a:p>
        </p:txBody>
      </p:sp>
    </p:spTree>
    <p:extLst>
      <p:ext uri="{BB962C8B-B14F-4D97-AF65-F5344CB8AC3E}">
        <p14:creationId xmlns:p14="http://schemas.microsoft.com/office/powerpoint/2010/main" val="268947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647564" y="37156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stories </a:t>
            </a:r>
          </a:p>
          <a:p>
            <a:endParaRPr lang="en-GB" sz="36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14474-6BA8-4BD2-AA32-3D0C5BAC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5505733" cy="1238314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0EAD6F1-D90D-4DE2-81F6-877FE3A80756}"/>
              </a:ext>
            </a:extLst>
          </p:cNvPr>
          <p:cNvSpPr/>
          <p:nvPr/>
        </p:nvSpPr>
        <p:spPr>
          <a:xfrm>
            <a:off x="5580112" y="2098647"/>
            <a:ext cx="2520280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C8F2EF-E7BE-4786-A8DD-C18506FC8345}"/>
              </a:ext>
            </a:extLst>
          </p:cNvPr>
          <p:cNvSpPr/>
          <p:nvPr/>
        </p:nvSpPr>
        <p:spPr>
          <a:xfrm>
            <a:off x="486918" y="3789040"/>
            <a:ext cx="7109418" cy="2434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57163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this symbol on every site page, story and response to;</a:t>
            </a: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the story read out to you</a:t>
            </a: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fonts/text size/text and background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Change language (google translate)</a:t>
            </a: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symbols to explain words</a:t>
            </a: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grammar help</a:t>
            </a:r>
          </a:p>
          <a:p>
            <a:pPr marL="500063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3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80F14-57AD-4AB0-BDBD-C8F2B0A8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9" y="836712"/>
            <a:ext cx="8227142" cy="4591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8C270-B1AD-4E05-AD51-E31BF937A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53" y="980728"/>
            <a:ext cx="8171577" cy="4591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9C871-3132-4ADF-80FE-C924FB144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17" y="978943"/>
            <a:ext cx="8453780" cy="4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AA0FE-D120-43F7-9E25-19265556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49" y="1093899"/>
            <a:ext cx="4575845" cy="5497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586A2-2511-4FA1-880A-CD798A434985}"/>
              </a:ext>
            </a:extLst>
          </p:cNvPr>
          <p:cNvSpPr txBox="1"/>
          <p:nvPr/>
        </p:nvSpPr>
        <p:spPr>
          <a:xfrm>
            <a:off x="539552" y="260648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your story with pictures and text</a:t>
            </a:r>
          </a:p>
        </p:txBody>
      </p:sp>
    </p:spTree>
    <p:extLst>
      <p:ext uri="{BB962C8B-B14F-4D97-AF65-F5344CB8AC3E}">
        <p14:creationId xmlns:p14="http://schemas.microsoft.com/office/powerpoint/2010/main" val="364784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796136" y="357301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features for staff</a:t>
            </a:r>
          </a:p>
        </p:txBody>
      </p:sp>
    </p:spTree>
    <p:extLst>
      <p:ext uri="{BB962C8B-B14F-4D97-AF65-F5344CB8AC3E}">
        <p14:creationId xmlns:p14="http://schemas.microsoft.com/office/powerpoint/2010/main" val="7535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6977-61EA-4DB0-A462-B91633DB59B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Careopinion.org.uk</a:t>
            </a:r>
            <a:endParaRPr lang="en-GB" sz="48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CA53-6E54-4F7A-954F-6BEEEF9BF00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4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Opinion is a place where people can share their experiences of health or care services</a:t>
            </a:r>
          </a:p>
          <a:p>
            <a:pPr marL="0" indent="0">
              <a:buFontTx/>
              <a:buNone/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Care Opinion we make it </a:t>
            </a:r>
            <a:r>
              <a:rPr lang="en-GB" sz="2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 and simple </a:t>
            </a: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share stories of care online and for people to see other stories too. The public, services and regulators can see how stories are leading to change.</a:t>
            </a:r>
          </a:p>
          <a:p>
            <a:pPr marL="0" indent="0">
              <a:buFontTx/>
              <a:buNone/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think that by sharing honest experiences of care, we learn to see the world differently. Working together, we can all help make care better. As a social enterprise, this is very important to us.</a:t>
            </a:r>
          </a:p>
          <a:p>
            <a:pPr marL="0" indent="0" algn="ctr">
              <a:buFontTx/>
              <a:buNone/>
            </a:pPr>
            <a:r>
              <a:rPr lang="en-GB" sz="2400" dirty="0">
                <a:hlinkClick r:id="rId2"/>
              </a:rPr>
              <a:t>https://vimeo.com/215724873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741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18B8-5564-43A4-A1BC-A3EC7898F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6AED6-75CB-42E8-B45F-6C535AB4E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F759B-CF9D-4A66-991B-E2C25B12A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692696"/>
            <a:ext cx="10081120" cy="6542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43826-EFAB-4A68-9F87-8161A6A8936A}"/>
              </a:ext>
            </a:extLst>
          </p:cNvPr>
          <p:cNvSpPr txBox="1"/>
          <p:nvPr/>
        </p:nvSpPr>
        <p:spPr>
          <a:xfrm>
            <a:off x="611560" y="355430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Filtering stories for alerts and reports </a:t>
            </a:r>
            <a:endParaRPr lang="en-GB" sz="2800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EA5C107-8D28-4AEF-91A8-7D4D47699834}"/>
              </a:ext>
            </a:extLst>
          </p:cNvPr>
          <p:cNvSpPr/>
          <p:nvPr/>
        </p:nvSpPr>
        <p:spPr>
          <a:xfrm>
            <a:off x="1763688" y="2996952"/>
            <a:ext cx="3456384" cy="513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0A5BE53-2224-4C67-94F1-7354AE571ED0}"/>
              </a:ext>
            </a:extLst>
          </p:cNvPr>
          <p:cNvSpPr/>
          <p:nvPr/>
        </p:nvSpPr>
        <p:spPr>
          <a:xfrm>
            <a:off x="2699792" y="3939630"/>
            <a:ext cx="3456384" cy="513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614E938-174E-4134-B352-2DF273EEEF06}"/>
              </a:ext>
            </a:extLst>
          </p:cNvPr>
          <p:cNvSpPr/>
          <p:nvPr/>
        </p:nvSpPr>
        <p:spPr>
          <a:xfrm>
            <a:off x="2699792" y="4871541"/>
            <a:ext cx="3456384" cy="513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EE64-CED4-4EAB-9767-AE39375E7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38364-8420-4FF8-9D47-FDE61791F4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C1BFE-F4A1-4D76-A175-C6EA426B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3" y="1085523"/>
            <a:ext cx="8297433" cy="4686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24898-0038-4F1D-802F-8D7C8A5A6D62}"/>
              </a:ext>
            </a:extLst>
          </p:cNvPr>
          <p:cNvSpPr txBox="1"/>
          <p:nvPr/>
        </p:nvSpPr>
        <p:spPr>
          <a:xfrm>
            <a:off x="423283" y="2476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alerting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9441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C30A-B3D0-45D2-B9C1-05F86C7E4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569AA-4012-4ED1-B3A8-702677662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7A87D-A1B7-4B91-8CEB-19146D43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108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3465D-2A63-4C2B-86FE-23AF93F6BDE8}"/>
              </a:ext>
            </a:extLst>
          </p:cNvPr>
          <p:cNvSpPr txBox="1"/>
          <p:nvPr/>
        </p:nvSpPr>
        <p:spPr>
          <a:xfrm>
            <a:off x="251520" y="14434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Weekly digests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205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F9A3E-DB46-4DF3-AAC6-EAB30CDB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40" y="894011"/>
            <a:ext cx="5943719" cy="5892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E640F-B7A0-41D8-8D38-E4C45AB13F39}"/>
              </a:ext>
            </a:extLst>
          </p:cNvPr>
          <p:cNvSpPr txBox="1"/>
          <p:nvPr/>
        </p:nvSpPr>
        <p:spPr>
          <a:xfrm>
            <a:off x="1475656" y="1166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230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C12472-20B6-4D72-90BA-4E5FD971F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8154" b="-5"/>
          <a:stretch/>
        </p:blipFill>
        <p:spPr>
          <a:xfrm>
            <a:off x="20" y="-6235"/>
            <a:ext cx="244153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CCA3FEB-3AF1-4C02-BDD6-3F30C5108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29380" b="-2"/>
          <a:stretch/>
        </p:blipFill>
        <p:spPr>
          <a:xfrm>
            <a:off x="5536407" y="10"/>
            <a:ext cx="3607593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1EFF5E-D944-4277-AADF-FD771460B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78" r="1" b="4905"/>
          <a:stretch/>
        </p:blipFill>
        <p:spPr>
          <a:xfrm>
            <a:off x="3506652" y="-6235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2D9172-ACEA-4B70-AD9A-64253585E4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r="19939" b="2"/>
          <a:stretch/>
        </p:blipFill>
        <p:spPr>
          <a:xfrm>
            <a:off x="4014786" y="2660089"/>
            <a:ext cx="5129213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1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249D5A-8F6E-4EC7-8F21-84593F6667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435" r="18309" b="6"/>
          <a:stretch/>
        </p:blipFill>
        <p:spPr>
          <a:xfrm>
            <a:off x="1701375" y="10"/>
            <a:ext cx="2545458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9C4BE-6AC0-4CD3-837C-BE55420A939E}"/>
              </a:ext>
            </a:extLst>
          </p:cNvPr>
          <p:cNvSpPr/>
          <p:nvPr/>
        </p:nvSpPr>
        <p:spPr>
          <a:xfrm>
            <a:off x="211517" y="2924944"/>
            <a:ext cx="3640403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Beyond responding, to individual stories, you can create reports on stories and replies.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online feedback in QI projects, workshops and staff training means authors only share their story once but it can have a huge reach and impact.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forget to tell them.</a:t>
            </a:r>
          </a:p>
        </p:txBody>
      </p:sp>
    </p:spTree>
    <p:extLst>
      <p:ext uri="{BB962C8B-B14F-4D97-AF65-F5344CB8AC3E}">
        <p14:creationId xmlns:p14="http://schemas.microsoft.com/office/powerpoint/2010/main" val="324141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796136" y="3861048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Introducing invitation links</a:t>
            </a:r>
          </a:p>
        </p:txBody>
      </p:sp>
    </p:spTree>
    <p:extLst>
      <p:ext uri="{BB962C8B-B14F-4D97-AF65-F5344CB8AC3E}">
        <p14:creationId xmlns:p14="http://schemas.microsoft.com/office/powerpoint/2010/main" val="2588490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feature: Invitation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The simplest way to invite people to share their experiences on Care Opinion is just to provide a link to the site.</a:t>
            </a:r>
          </a:p>
          <a:p>
            <a:pPr marL="0" indent="0" algn="l">
              <a:buNone/>
            </a:pPr>
            <a:endParaRPr lang="en-GB" sz="2000" dirty="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Another way is to make an "invitation link“ and provide that instead.</a:t>
            </a:r>
          </a:p>
          <a:p>
            <a:pPr marL="0" indent="0" algn="l">
              <a:buNone/>
            </a:pPr>
            <a:endParaRPr lang="en-GB" sz="2000" dirty="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1" i="0" dirty="0">
                <a:solidFill>
                  <a:srgbClr val="B10059"/>
                </a:solidFill>
                <a:effectLst/>
                <a:latin typeface="VetoComRegular"/>
              </a:rPr>
              <a:t>What does an invitation link do?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An invitation link allows you to: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customise various aspects of our story-telling workflow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easily access widget codes, kiosk links or QR codes to share with people using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444444"/>
                </a:solidFill>
                <a:effectLst/>
                <a:latin typeface="MuseoSans500"/>
              </a:rPr>
              <a:t>keep track of which stories came via which invitation links</a:t>
            </a:r>
          </a:p>
        </p:txBody>
      </p:sp>
    </p:spTree>
    <p:extLst>
      <p:ext uri="{BB962C8B-B14F-4D97-AF65-F5344CB8AC3E}">
        <p14:creationId xmlns:p14="http://schemas.microsoft.com/office/powerpoint/2010/main" val="197510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7B8A51-24A3-4E86-9A37-FAF6481C4F9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link to share feedback using the tell your story work flow: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https://www.careopinion.org.uk/49/Paediatrics-Major-Trauma-Team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can be a QR code)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kiosk link to share feedback 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https://www.careopinion.org.uk/49/Paediatrics-Major-Trauma-Team/kiosk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can be a QR code)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sz="2000" dirty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2000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widget code:</a:t>
            </a:r>
          </a:p>
          <a:p>
            <a:pPr marL="0" indent="0"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&lt;iframe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="https://www.careopinion.org.uk/49/Paediatrics-Major-Trauma-Team/widget" width="400" height="600"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allowTransparency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="true" frameborder="0"&gt;&lt;/iframe&gt;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(This embeds the story telling process on your website)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GB" sz="2000" dirty="0">
              <a:solidFill>
                <a:srgbClr val="444444"/>
              </a:solidFill>
              <a:latin typeface="MuseoSans5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4B955-FC71-49D4-9F83-1DF9C4FF031F}"/>
              </a:ext>
            </a:extLst>
          </p:cNvPr>
          <p:cNvSpPr txBox="1"/>
          <p:nvPr/>
        </p:nvSpPr>
        <p:spPr>
          <a:xfrm>
            <a:off x="539552" y="731837"/>
            <a:ext cx="7632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an invitation link look like…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563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“tell your story” workflow is our full process on the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2823C-0210-4B4B-864B-E9026BF2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21" y="1124744"/>
            <a:ext cx="5039069" cy="5445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37449" y="1478389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use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Give what was good/could be improved tags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optional demographic information, FFT and ratings.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Tag story to multiple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Formatted to work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28987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32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“kiosk workflow” turns mobiles and tablets into a handheld kiosk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123401" y="1337186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Linked to one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Author cannot add what was good and what could be improved tags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option to add demographic information and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Author is not logged in. Safe to pass to another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Tablet can be locked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Still needs to be on 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FFT rating can be added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2660B-F71C-4F0D-ABFC-FE1F8A11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57" y="1556792"/>
            <a:ext cx="4585431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3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6" y="188640"/>
            <a:ext cx="8692247" cy="62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pros of using an invitation link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your story” workflow, or direct people to the "kiosk workflow". 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 </a:t>
            </a:r>
          </a:p>
        </p:txBody>
      </p:sp>
    </p:spTree>
    <p:extLst>
      <p:ext uri="{BB962C8B-B14F-4D97-AF65-F5344CB8AC3E}">
        <p14:creationId xmlns:p14="http://schemas.microsoft.com/office/powerpoint/2010/main" val="2709429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pros of using an invitation link </a:t>
            </a:r>
            <a:endParaRPr lang="en-GB" sz="4800" b="1" dirty="0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your story” workflow, or direct people to the "kiosk workflow". 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2400" b="1" i="0" dirty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 </a:t>
            </a:r>
          </a:p>
        </p:txBody>
      </p:sp>
    </p:spTree>
    <p:extLst>
      <p:ext uri="{BB962C8B-B14F-4D97-AF65-F5344CB8AC3E}">
        <p14:creationId xmlns:p14="http://schemas.microsoft.com/office/powerpoint/2010/main" val="149497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261B7-5625-4533-9FBD-2BC2856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8" y="0"/>
            <a:ext cx="8838543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C8D75EE-F47D-448B-A445-DA9A913C97A2}"/>
              </a:ext>
            </a:extLst>
          </p:cNvPr>
          <p:cNvSpPr/>
          <p:nvPr/>
        </p:nvSpPr>
        <p:spPr>
          <a:xfrm>
            <a:off x="4860032" y="1916832"/>
            <a:ext cx="303487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Copy link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8164C4B-96D2-4365-96D3-EBA858823DF9}"/>
              </a:ext>
            </a:extLst>
          </p:cNvPr>
          <p:cNvSpPr/>
          <p:nvPr/>
        </p:nvSpPr>
        <p:spPr>
          <a:xfrm>
            <a:off x="4788024" y="1844824"/>
            <a:ext cx="360040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Create QR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5CA299-CAED-4E9B-860A-A95ED3C6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313" y="1318918"/>
            <a:ext cx="4115374" cy="4220164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B86FC76-F061-49B2-8F60-20BA3AB2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5565"/>
            <a:ext cx="5310591" cy="70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0" y="24083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C684D-B771-4691-AF55-0673B3BAEF5B}"/>
              </a:ext>
            </a:extLst>
          </p:cNvPr>
          <p:cNvSpPr txBox="1"/>
          <p:nvPr/>
        </p:nvSpPr>
        <p:spPr>
          <a:xfrm>
            <a:off x="2483768" y="5706477"/>
            <a:ext cx="6379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Ashurst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Director of Subscriber Services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Ssarah.ashurst@carepinion.org.uk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6EB98-3684-43E7-8FA6-DEE9D6AB2CB7}"/>
              </a:ext>
            </a:extLst>
          </p:cNvPr>
          <p:cNvSpPr txBox="1"/>
          <p:nvPr/>
        </p:nvSpPr>
        <p:spPr>
          <a:xfrm>
            <a:off x="4139952" y="1700808"/>
            <a:ext cx="18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#COconf21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38E223F-017D-465D-ADDF-684B8CBA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4EC124-01C6-486E-A29B-A44011ECD5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8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188" t="4342" r="-22399" b="-2171"/>
          <a:stretch/>
        </p:blipFill>
        <p:spPr>
          <a:xfrm>
            <a:off x="-1" y="0"/>
            <a:ext cx="12745416" cy="70136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BF2514A-6176-494A-8407-8CF34A1CA6E2}"/>
              </a:ext>
            </a:extLst>
          </p:cNvPr>
          <p:cNvSpPr txBox="1">
            <a:spLocks/>
          </p:cNvSpPr>
          <p:nvPr/>
        </p:nvSpPr>
        <p:spPr bwMode="auto">
          <a:xfrm>
            <a:off x="457200" y="112474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 on this session or any of the sessions today email info@careopinion.org.uk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42C8A6-8F98-4D07-9184-6A4029091FEC}"/>
              </a:ext>
            </a:extLst>
          </p:cNvPr>
          <p:cNvSpPr txBox="1">
            <a:spLocks/>
          </p:cNvSpPr>
          <p:nvPr/>
        </p:nvSpPr>
        <p:spPr bwMode="auto">
          <a:xfrm>
            <a:off x="251520" y="2924944"/>
            <a:ext cx="8712968" cy="37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next session is…</a:t>
            </a:r>
          </a:p>
          <a:p>
            <a:pPr algn="l"/>
            <a:r>
              <a:rPr lang="en-GB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during the pandemic – what’s changed, what can we learn and how can we use this to plan for the future? </a:t>
            </a: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10.30am</a:t>
            </a:r>
          </a:p>
        </p:txBody>
      </p:sp>
    </p:spTree>
    <p:extLst>
      <p:ext uri="{BB962C8B-B14F-4D97-AF65-F5344CB8AC3E}">
        <p14:creationId xmlns:p14="http://schemas.microsoft.com/office/powerpoint/2010/main" val="337860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1596CCA-5DC8-4DC4-85E5-D390146AF46A}"/>
              </a:ext>
            </a:extLst>
          </p:cNvPr>
          <p:cNvSpPr/>
          <p:nvPr/>
        </p:nvSpPr>
        <p:spPr>
          <a:xfrm>
            <a:off x="0" y="188640"/>
            <a:ext cx="6734962" cy="4596727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</a:rPr>
              <a:t>“</a:t>
            </a:r>
            <a:r>
              <a:rPr lang="en-US" sz="4400" b="0" i="0" u="none" strike="noStrike" dirty="0">
                <a:effectLst/>
                <a:latin typeface="Calibri" panose="020F0502020204030204" pitchFamily="34" charset="0"/>
              </a:rPr>
              <a:t>To give people a chance to read what I went through and maybe give them some hope.”</a:t>
            </a:r>
            <a:endParaRPr lang="en-GB" sz="24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0A1EF21-96C8-4190-903F-AE77E5A88F97}"/>
              </a:ext>
            </a:extLst>
          </p:cNvPr>
          <p:cNvSpPr/>
          <p:nvPr/>
        </p:nvSpPr>
        <p:spPr>
          <a:xfrm>
            <a:off x="537450" y="692696"/>
            <a:ext cx="7010164" cy="4536504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 i="0" u="none" strike="noStrike" dirty="0">
                <a:effectLst/>
                <a:latin typeface="Calibri" panose="020F0502020204030204" pitchFamily="34" charset="0"/>
              </a:rPr>
              <a:t>“</a:t>
            </a:r>
            <a:r>
              <a:rPr lang="en-GB" sz="3600" b="0" i="0" u="none" strike="noStrike" dirty="0">
                <a:effectLst/>
                <a:latin typeface="Calibri" panose="020F0502020204030204" pitchFamily="34" charset="0"/>
              </a:rPr>
              <a:t>It was a difficult time for me to go through and Care Opinion allowed me to control the speed </a:t>
            </a:r>
          </a:p>
          <a:p>
            <a:pPr algn="ctr"/>
            <a:r>
              <a:rPr lang="en-GB" sz="3600" b="0" i="0" u="none" strike="noStrike" dirty="0">
                <a:effectLst/>
                <a:latin typeface="Calibri" panose="020F0502020204030204" pitchFamily="34" charset="0"/>
              </a:rPr>
              <a:t>and words rather than be rushed through Q&amp;As or tick box scenario where things don't quite fit.”</a:t>
            </a:r>
          </a:p>
          <a:p>
            <a:pPr algn="ctr"/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D6467E0-1903-428B-87D8-7FAA912777D4}"/>
              </a:ext>
            </a:extLst>
          </p:cNvPr>
          <p:cNvSpPr/>
          <p:nvPr/>
        </p:nvSpPr>
        <p:spPr>
          <a:xfrm>
            <a:off x="896032" y="1127278"/>
            <a:ext cx="7681664" cy="4666201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0" i="0" u="none" strike="noStrike" dirty="0">
                <a:effectLst/>
                <a:latin typeface="Calibri" panose="020F0502020204030204" pitchFamily="34" charset="0"/>
              </a:rPr>
              <a:t>“To highlight the problem without making a formal complaint and to thank the staff for excellent care”</a:t>
            </a:r>
            <a:endParaRPr lang="en-GB" sz="44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35003A-2434-4F2A-B1A8-A07474860ADD}"/>
              </a:ext>
            </a:extLst>
          </p:cNvPr>
          <p:cNvSpPr/>
          <p:nvPr/>
        </p:nvSpPr>
        <p:spPr>
          <a:xfrm>
            <a:off x="1189442" y="1628800"/>
            <a:ext cx="7954558" cy="4320618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u="none" strike="noStrike" dirty="0">
                <a:effectLst/>
                <a:latin typeface="Calibri" panose="020F0502020204030204" pitchFamily="34" charset="0"/>
              </a:rPr>
              <a:t>“</a:t>
            </a:r>
            <a:r>
              <a:rPr lang="en-US" sz="5400" b="0" i="0" u="none" strike="noStrike" dirty="0">
                <a:effectLst/>
                <a:latin typeface="Calibri" panose="020F0502020204030204" pitchFamily="34" charset="0"/>
              </a:rPr>
              <a:t>People need to know how valuable this care is”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43A3D-9765-46A8-8A1B-9BAC0B4FC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8356869" cy="494814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A8BFBF9-76AD-4FCD-8D03-9ED525C8B088}"/>
              </a:ext>
            </a:extLst>
          </p:cNvPr>
          <p:cNvCxnSpPr>
            <a:cxnSpLocks/>
          </p:cNvCxnSpPr>
          <p:nvPr/>
        </p:nvCxnSpPr>
        <p:spPr>
          <a:xfrm flipH="1">
            <a:off x="1763688" y="1916832"/>
            <a:ext cx="1656184" cy="8714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9ACAD1-094F-42BF-A947-10ACDDC7BC5D}"/>
              </a:ext>
            </a:extLst>
          </p:cNvPr>
          <p:cNvCxnSpPr>
            <a:cxnSpLocks/>
          </p:cNvCxnSpPr>
          <p:nvPr/>
        </p:nvCxnSpPr>
        <p:spPr>
          <a:xfrm flipH="1">
            <a:off x="6516216" y="851616"/>
            <a:ext cx="360040" cy="19367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F866E-16E0-48E9-8C4B-6BF544EDB4BE}"/>
              </a:ext>
            </a:extLst>
          </p:cNvPr>
          <p:cNvCxnSpPr>
            <a:cxnSpLocks/>
          </p:cNvCxnSpPr>
          <p:nvPr/>
        </p:nvCxnSpPr>
        <p:spPr>
          <a:xfrm>
            <a:off x="3599894" y="6237312"/>
            <a:ext cx="20798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CC55A2-CD6B-48E0-BE5A-072C809799A4}"/>
              </a:ext>
            </a:extLst>
          </p:cNvPr>
          <p:cNvSpPr txBox="1"/>
          <p:nvPr/>
        </p:nvSpPr>
        <p:spPr>
          <a:xfrm>
            <a:off x="3599894" y="1623762"/>
            <a:ext cx="194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Stories by the same person are linked by a username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725E3-685E-4165-81E1-6FC4F4E39027}"/>
              </a:ext>
            </a:extLst>
          </p:cNvPr>
          <p:cNvSpPr txBox="1"/>
          <p:nvPr/>
        </p:nvSpPr>
        <p:spPr>
          <a:xfrm>
            <a:off x="6055631" y="205285"/>
            <a:ext cx="27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Tags are added by the author to show key themes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5ABC8-5A16-42C4-A98F-1EB703E91AFF}"/>
              </a:ext>
            </a:extLst>
          </p:cNvPr>
          <p:cNvSpPr txBox="1"/>
          <p:nvPr/>
        </p:nvSpPr>
        <p:spPr>
          <a:xfrm>
            <a:off x="1043608" y="5770130"/>
            <a:ext cx="27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See which organisations are reading feedback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B8FEDF-C99A-4F0E-BB01-81B5AF6A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462" y="5770130"/>
            <a:ext cx="3069951" cy="12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7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 dirty="0">
                <a:solidFill>
                  <a:srgbClr val="5B1E4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Ways to share a story with Care Opinion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3826763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careopinion.org.uk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careopinion.ie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Freephone 0800 122 3135 (UK only)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Freepost leaflets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Via a Kiosk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a an invitation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support from Volunteers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Using picture tiles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stories are subject to moderation and are uploaded to the website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584" y="0"/>
            <a:ext cx="4471416" cy="6858000"/>
          </a:xfrm>
          <a:prstGeom prst="rect">
            <a:avLst/>
          </a:prstGeom>
          <a:solidFill>
            <a:srgbClr val="64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484633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39D6C490-0229-4573-9696-B73E5B3A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488" y="3511296"/>
            <a:ext cx="363474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0A1C98-5060-46DB-B407-0F634EC0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772" y="3778365"/>
            <a:ext cx="1759040" cy="2273417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D1D378A-74D4-444C-B0E5-1BA4249BF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4" y="537313"/>
            <a:ext cx="2706035" cy="270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7BF7E-0A39-4B39-9E23-A431BF28D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316"/>
          <a:stretch/>
        </p:blipFill>
        <p:spPr>
          <a:xfrm>
            <a:off x="5935169" y="1196752"/>
            <a:ext cx="194624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827584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Stories – it’s about the conversation</a:t>
            </a:r>
          </a:p>
          <a:p>
            <a:endParaRPr lang="en-GB" sz="36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" y="1628800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8B001D-CFCA-4723-B82E-5BEF3842CA22}"/>
              </a:ext>
            </a:extLst>
          </p:cNvPr>
          <p:cNvSpPr/>
          <p:nvPr/>
        </p:nvSpPr>
        <p:spPr>
          <a:xfrm>
            <a:off x="359532" y="1916832"/>
            <a:ext cx="540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Respond more than once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multiple people respond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 you are making a change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Include a profile picture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 links and images</a:t>
            </a:r>
          </a:p>
          <a:p>
            <a:pPr lvl="0">
              <a:tabLst>
                <a:tab pos="457200" algn="l"/>
              </a:tabLst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Invite the author to reply to you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C61A-D37B-4231-AE3E-831EDCF1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996952"/>
            <a:ext cx="4204151" cy="32131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B3CA43-8D0B-4A6F-8AB5-FEDBA8A6C87C}"/>
              </a:ext>
            </a:extLst>
          </p:cNvPr>
          <p:cNvSpPr/>
          <p:nvPr/>
        </p:nvSpPr>
        <p:spPr>
          <a:xfrm>
            <a:off x="359532" y="461669"/>
            <a:ext cx="7308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responding as a member of staff to a story you can…</a:t>
            </a:r>
          </a:p>
        </p:txBody>
      </p:sp>
    </p:spTree>
    <p:extLst>
      <p:ext uri="{BB962C8B-B14F-4D97-AF65-F5344CB8AC3E}">
        <p14:creationId xmlns:p14="http://schemas.microsoft.com/office/powerpoint/2010/main" val="14955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423C5-BBD8-4332-BECD-0A6DDB128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88" y="1052736"/>
            <a:ext cx="6736812" cy="495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C6ECE-0ECF-4EEC-9D8E-7068D9CDE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638" y="532948"/>
            <a:ext cx="6130723" cy="59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1DA66B80FF4D9756848E7FB3FB93" ma:contentTypeVersion="5" ma:contentTypeDescription="Create a new document." ma:contentTypeScope="" ma:versionID="2601856cab3ae9772624f6d6c77fdd47">
  <xsd:schema xmlns:xsd="http://www.w3.org/2001/XMLSchema" xmlns:xs="http://www.w3.org/2001/XMLSchema" xmlns:p="http://schemas.microsoft.com/office/2006/metadata/properties" xmlns:ns3="902710fe-a537-4721-9749-8d6d88f77de1" xmlns:ns4="20b683a5-e7c6-4646-89bb-4083eff0b8d5" targetNamespace="http://schemas.microsoft.com/office/2006/metadata/properties" ma:root="true" ma:fieldsID="82e24c0e7e9a9dcc3678d966deb135d7" ns3:_="" ns4:_="">
    <xsd:import namespace="902710fe-a537-4721-9749-8d6d88f77de1"/>
    <xsd:import namespace="20b683a5-e7c6-4646-89bb-4083eff0b8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10fe-a537-4721-9749-8d6d88f77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683a5-e7c6-4646-89bb-4083eff0b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7D4C12-CF3F-4854-81BB-CAABC16A8F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35FAA-668E-4D1D-9163-BD574D28A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710fe-a537-4721-9749-8d6d88f77de1"/>
    <ds:schemaRef ds:uri="20b683a5-e7c6-4646-89bb-4083eff0b8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BDED5-C7FD-45BD-AE3D-569D42226F2B}">
  <ds:schemaRefs>
    <ds:schemaRef ds:uri="http://purl.org/dc/elements/1.1/"/>
    <ds:schemaRef ds:uri="http://schemas.openxmlformats.org/package/2006/metadata/core-properties"/>
    <ds:schemaRef ds:uri="902710fe-a537-4721-9749-8d6d88f77de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20b683a5-e7c6-4646-89bb-4083eff0b8d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1151</Words>
  <Application>Microsoft Office PowerPoint</Application>
  <PresentationFormat>On-screen Show (4:3)</PresentationFormat>
  <Paragraphs>148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MuseoSans500</vt:lpstr>
      <vt:lpstr>VetoComRegular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feature: Invitation Links</vt:lpstr>
      <vt:lpstr>PowerPoint Presentation</vt:lpstr>
      <vt:lpstr>PowerPoint Presentation</vt:lpstr>
      <vt:lpstr>PowerPoint Presentation</vt:lpstr>
      <vt:lpstr>What are the pros of using an invitation link </vt:lpstr>
      <vt:lpstr>What are the pros of using an invitation link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Sarah Ashurst</cp:lastModifiedBy>
  <cp:revision>3</cp:revision>
  <dcterms:created xsi:type="dcterms:W3CDTF">2020-10-26T17:24:20Z</dcterms:created>
  <dcterms:modified xsi:type="dcterms:W3CDTF">2021-10-21T08:12:48Z</dcterms:modified>
</cp:coreProperties>
</file>