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83" r:id="rId5"/>
    <p:sldId id="307" r:id="rId6"/>
    <p:sldId id="803" r:id="rId7"/>
    <p:sldId id="367" r:id="rId8"/>
    <p:sldId id="360" r:id="rId9"/>
    <p:sldId id="362" r:id="rId10"/>
    <p:sldId id="337" r:id="rId11"/>
    <p:sldId id="355" r:id="rId12"/>
    <p:sldId id="357" r:id="rId13"/>
    <p:sldId id="363" r:id="rId14"/>
    <p:sldId id="345" r:id="rId15"/>
    <p:sldId id="805" r:id="rId16"/>
    <p:sldId id="365" r:id="rId17"/>
    <p:sldId id="338" r:id="rId18"/>
    <p:sldId id="352" r:id="rId19"/>
    <p:sldId id="342" r:id="rId20"/>
    <p:sldId id="343" r:id="rId21"/>
    <p:sldId id="347" r:id="rId22"/>
    <p:sldId id="344" r:id="rId23"/>
    <p:sldId id="358" r:id="rId24"/>
    <p:sldId id="348" r:id="rId25"/>
    <p:sldId id="356" r:id="rId26"/>
    <p:sldId id="349" r:id="rId27"/>
    <p:sldId id="802" r:id="rId28"/>
    <p:sldId id="353" r:id="rId29"/>
    <p:sldId id="804" r:id="rId30"/>
    <p:sldId id="366" r:id="rId31"/>
    <p:sldId id="284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6F14F-808A-469D-8BCC-0D38DFCE43EF}" v="77" dt="2022-09-26T13:44:05.873"/>
    <p1510:client id="{FF7C9044-F921-4771-AB2E-A896C15EFCDE}" v="4" vWet="6" dt="2022-09-22T10:16:31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endy" userId="62688d0b-659b-4aff-a2e8-eed463e4a2cc" providerId="ADAL" clId="{FF7C9044-F921-4771-AB2E-A896C15EFCDE}"/>
    <pc:docChg chg="addSld modSld">
      <pc:chgData name="Lisa Dendy" userId="62688d0b-659b-4aff-a2e8-eed463e4a2cc" providerId="ADAL" clId="{FF7C9044-F921-4771-AB2E-A896C15EFCDE}" dt="2022-09-22T08:35:03.792" v="15" actId="1076"/>
      <pc:docMkLst>
        <pc:docMk/>
      </pc:docMkLst>
      <pc:sldChg chg="addSp delSp modSp new mod">
        <pc:chgData name="Lisa Dendy" userId="62688d0b-659b-4aff-a2e8-eed463e4a2cc" providerId="ADAL" clId="{FF7C9044-F921-4771-AB2E-A896C15EFCDE}" dt="2022-09-22T08:34:42.245" v="11" actId="1076"/>
        <pc:sldMkLst>
          <pc:docMk/>
          <pc:sldMk cId="2992614247" sldId="803"/>
        </pc:sldMkLst>
        <pc:spChg chg="del">
          <ac:chgData name="Lisa Dendy" userId="62688d0b-659b-4aff-a2e8-eed463e4a2cc" providerId="ADAL" clId="{FF7C9044-F921-4771-AB2E-A896C15EFCDE}" dt="2022-09-22T08:32:07.194" v="7" actId="478"/>
          <ac:spMkLst>
            <pc:docMk/>
            <pc:sldMk cId="2992614247" sldId="803"/>
            <ac:spMk id="2" creationId="{DF9DAABA-C1D1-99EB-2A4B-056BCAD977E2}"/>
          </ac:spMkLst>
        </pc:spChg>
        <pc:spChg chg="del">
          <ac:chgData name="Lisa Dendy" userId="62688d0b-659b-4aff-a2e8-eed463e4a2cc" providerId="ADAL" clId="{FF7C9044-F921-4771-AB2E-A896C15EFCDE}" dt="2022-09-22T08:32:04.591" v="6" actId="478"/>
          <ac:spMkLst>
            <pc:docMk/>
            <pc:sldMk cId="2992614247" sldId="803"/>
            <ac:spMk id="3" creationId="{9987C790-8FAA-856C-EC0A-391ABB6BF86A}"/>
          </ac:spMkLst>
        </pc:spChg>
        <pc:picChg chg="add mod">
          <ac:chgData name="Lisa Dendy" userId="62688d0b-659b-4aff-a2e8-eed463e4a2cc" providerId="ADAL" clId="{FF7C9044-F921-4771-AB2E-A896C15EFCDE}" dt="2022-09-22T08:32:00.695" v="5"/>
          <ac:picMkLst>
            <pc:docMk/>
            <pc:sldMk cId="2992614247" sldId="803"/>
            <ac:picMk id="4" creationId="{D3B7170C-6B39-1DA5-7CB1-1B3A2FCA1CE0}"/>
          </ac:picMkLst>
        </pc:picChg>
        <pc:picChg chg="add mod">
          <ac:chgData name="Lisa Dendy" userId="62688d0b-659b-4aff-a2e8-eed463e4a2cc" providerId="ADAL" clId="{FF7C9044-F921-4771-AB2E-A896C15EFCDE}" dt="2022-09-22T08:34:42.245" v="11" actId="1076"/>
          <ac:picMkLst>
            <pc:docMk/>
            <pc:sldMk cId="2992614247" sldId="803"/>
            <ac:picMk id="6" creationId="{0F43E227-9C32-66C7-1596-A3D3A1599C47}"/>
          </ac:picMkLst>
        </pc:picChg>
      </pc:sldChg>
      <pc:sldChg chg="addSp modSp new mod">
        <pc:chgData name="Lisa Dendy" userId="62688d0b-659b-4aff-a2e8-eed463e4a2cc" providerId="ADAL" clId="{FF7C9044-F921-4771-AB2E-A896C15EFCDE}" dt="2022-09-22T08:35:03.792" v="15" actId="1076"/>
        <pc:sldMkLst>
          <pc:docMk/>
          <pc:sldMk cId="338960811" sldId="804"/>
        </pc:sldMkLst>
        <pc:picChg chg="add mod">
          <ac:chgData name="Lisa Dendy" userId="62688d0b-659b-4aff-a2e8-eed463e4a2cc" providerId="ADAL" clId="{FF7C9044-F921-4771-AB2E-A896C15EFCDE}" dt="2022-09-22T08:31:46.155" v="4" actId="1076"/>
          <ac:picMkLst>
            <pc:docMk/>
            <pc:sldMk cId="338960811" sldId="804"/>
            <ac:picMk id="3" creationId="{C9A45BDE-4B30-7985-3CA2-2F7F3EA7F494}"/>
          </ac:picMkLst>
        </pc:picChg>
        <pc:picChg chg="add mod">
          <ac:chgData name="Lisa Dendy" userId="62688d0b-659b-4aff-a2e8-eed463e4a2cc" providerId="ADAL" clId="{FF7C9044-F921-4771-AB2E-A896C15EFCDE}" dt="2022-09-22T08:35:03.792" v="15" actId="1076"/>
          <ac:picMkLst>
            <pc:docMk/>
            <pc:sldMk cId="338960811" sldId="804"/>
            <ac:picMk id="4" creationId="{617D4C2A-FCB6-049D-B5DE-E891595068F8}"/>
          </ac:picMkLst>
        </pc:picChg>
      </pc:sldChg>
    </pc:docChg>
  </pc:docChgLst>
  <pc:docChgLst>
    <pc:chgData name="Lisa Dendy" userId="62688d0b-659b-4aff-a2e8-eed463e4a2cc" providerId="ADAL" clId="{2D04E0CE-AE32-4FD6-8642-47E01D75B485}"/>
    <pc:docChg chg="custSel modSld">
      <pc:chgData name="Lisa Dendy" userId="62688d0b-659b-4aff-a2e8-eed463e4a2cc" providerId="ADAL" clId="{2D04E0CE-AE32-4FD6-8642-47E01D75B485}" dt="2022-06-07T10:38:43.059" v="158" actId="20577"/>
      <pc:docMkLst>
        <pc:docMk/>
      </pc:docMkLst>
      <pc:sldChg chg="modNotesTx">
        <pc:chgData name="Lisa Dendy" userId="62688d0b-659b-4aff-a2e8-eed463e4a2cc" providerId="ADAL" clId="{2D04E0CE-AE32-4FD6-8642-47E01D75B485}" dt="2022-06-07T08:30:13.598" v="53" actId="20577"/>
        <pc:sldMkLst>
          <pc:docMk/>
          <pc:sldMk cId="2275208980" sldId="283"/>
        </pc:sldMkLst>
      </pc:sldChg>
      <pc:sldChg chg="modNotesTx">
        <pc:chgData name="Lisa Dendy" userId="62688d0b-659b-4aff-a2e8-eed463e4a2cc" providerId="ADAL" clId="{2D04E0CE-AE32-4FD6-8642-47E01D75B485}" dt="2022-06-07T08:30:23.206" v="54"/>
        <pc:sldMkLst>
          <pc:docMk/>
          <pc:sldMk cId="4147632084" sldId="307"/>
        </pc:sldMkLst>
      </pc:sldChg>
      <pc:sldChg chg="modNotesTx">
        <pc:chgData name="Lisa Dendy" userId="62688d0b-659b-4aff-a2e8-eed463e4a2cc" providerId="ADAL" clId="{2D04E0CE-AE32-4FD6-8642-47E01D75B485}" dt="2022-06-07T08:30:40.920" v="69" actId="20577"/>
        <pc:sldMkLst>
          <pc:docMk/>
          <pc:sldMk cId="2176178274" sldId="337"/>
        </pc:sldMkLst>
      </pc:sldChg>
      <pc:sldChg chg="modNotesTx">
        <pc:chgData name="Lisa Dendy" userId="62688d0b-659b-4aff-a2e8-eed463e4a2cc" providerId="ADAL" clId="{2D04E0CE-AE32-4FD6-8642-47E01D75B485}" dt="2022-06-07T08:31:07.169" v="83"/>
        <pc:sldMkLst>
          <pc:docMk/>
          <pc:sldMk cId="405029279" sldId="338"/>
        </pc:sldMkLst>
      </pc:sldChg>
      <pc:sldChg chg="modNotesTx">
        <pc:chgData name="Lisa Dendy" userId="62688d0b-659b-4aff-a2e8-eed463e4a2cc" providerId="ADAL" clId="{2D04E0CE-AE32-4FD6-8642-47E01D75B485}" dt="2022-06-07T08:31:17.567" v="88" actId="20577"/>
        <pc:sldMkLst>
          <pc:docMk/>
          <pc:sldMk cId="3654963316" sldId="342"/>
        </pc:sldMkLst>
      </pc:sldChg>
      <pc:sldChg chg="modAnim modNotesTx">
        <pc:chgData name="Lisa Dendy" userId="62688d0b-659b-4aff-a2e8-eed463e4a2cc" providerId="ADAL" clId="{2D04E0CE-AE32-4FD6-8642-47E01D75B485}" dt="2022-06-07T10:29:45.409" v="125"/>
        <pc:sldMkLst>
          <pc:docMk/>
          <pc:sldMk cId="1574930141" sldId="343"/>
        </pc:sldMkLst>
      </pc:sldChg>
      <pc:sldChg chg="addSp modSp mod modAnim modNotesTx">
        <pc:chgData name="Lisa Dendy" userId="62688d0b-659b-4aff-a2e8-eed463e4a2cc" providerId="ADAL" clId="{2D04E0CE-AE32-4FD6-8642-47E01D75B485}" dt="2022-06-07T10:34:06.504" v="145"/>
        <pc:sldMkLst>
          <pc:docMk/>
          <pc:sldMk cId="1924866986" sldId="344"/>
        </pc:sldMkLst>
        <pc:spChg chg="add mod ord">
          <ac:chgData name="Lisa Dendy" userId="62688d0b-659b-4aff-a2e8-eed463e4a2cc" providerId="ADAL" clId="{2D04E0CE-AE32-4FD6-8642-47E01D75B485}" dt="2022-06-07T10:32:55.127" v="134" actId="1076"/>
          <ac:spMkLst>
            <pc:docMk/>
            <pc:sldMk cId="1924866986" sldId="344"/>
            <ac:spMk id="9" creationId="{C095B9E2-7544-4D02-D345-F795F9F8E92F}"/>
          </ac:spMkLst>
        </pc:spChg>
        <pc:spChg chg="add mod">
          <ac:chgData name="Lisa Dendy" userId="62688d0b-659b-4aff-a2e8-eed463e4a2cc" providerId="ADAL" clId="{2D04E0CE-AE32-4FD6-8642-47E01D75B485}" dt="2022-06-07T10:33:40.847" v="141" actId="1076"/>
          <ac:spMkLst>
            <pc:docMk/>
            <pc:sldMk cId="1924866986" sldId="344"/>
            <ac:spMk id="10" creationId="{5627E9FB-7A61-1352-A59E-73FDC06623D0}"/>
          </ac:spMkLst>
        </pc:spChg>
        <pc:picChg chg="add mod">
          <ac:chgData name="Lisa Dendy" userId="62688d0b-659b-4aff-a2e8-eed463e4a2cc" providerId="ADAL" clId="{2D04E0CE-AE32-4FD6-8642-47E01D75B485}" dt="2022-06-07T10:32:43.765" v="133" actId="1076"/>
          <ac:picMkLst>
            <pc:docMk/>
            <pc:sldMk cId="1924866986" sldId="344"/>
            <ac:picMk id="4" creationId="{43C7B899-1FBE-4667-BD10-7A0D5F9F043C}"/>
          </ac:picMkLst>
        </pc:picChg>
        <pc:picChg chg="mod ord">
          <ac:chgData name="Lisa Dendy" userId="62688d0b-659b-4aff-a2e8-eed463e4a2cc" providerId="ADAL" clId="{2D04E0CE-AE32-4FD6-8642-47E01D75B485}" dt="2022-06-07T10:33:32.737" v="140" actId="1076"/>
          <ac:picMkLst>
            <pc:docMk/>
            <pc:sldMk cId="1924866986" sldId="344"/>
            <ac:picMk id="8" creationId="{436BD28C-CC8B-408E-967A-83D2871E2F62}"/>
          </ac:picMkLst>
        </pc:picChg>
      </pc:sldChg>
      <pc:sldChg chg="modSp mod modAnim modNotesTx">
        <pc:chgData name="Lisa Dendy" userId="62688d0b-659b-4aff-a2e8-eed463e4a2cc" providerId="ADAL" clId="{2D04E0CE-AE32-4FD6-8642-47E01D75B485}" dt="2022-06-07T10:38:43.059" v="158" actId="20577"/>
        <pc:sldMkLst>
          <pc:docMk/>
          <pc:sldMk cId="895495302" sldId="345"/>
        </pc:sldMkLst>
        <pc:spChg chg="mod">
          <ac:chgData name="Lisa Dendy" userId="62688d0b-659b-4aff-a2e8-eed463e4a2cc" providerId="ADAL" clId="{2D04E0CE-AE32-4FD6-8642-47E01D75B485}" dt="2022-06-07T10:38:43.059" v="158" actId="20577"/>
          <ac:spMkLst>
            <pc:docMk/>
            <pc:sldMk cId="895495302" sldId="345"/>
            <ac:spMk id="2" creationId="{4E8B001D-CFCA-4723-B82E-5BEF3842CA22}"/>
          </ac:spMkLst>
        </pc:spChg>
        <pc:picChg chg="mod">
          <ac:chgData name="Lisa Dendy" userId="62688d0b-659b-4aff-a2e8-eed463e4a2cc" providerId="ADAL" clId="{2D04E0CE-AE32-4FD6-8642-47E01D75B485}" dt="2022-06-07T10:37:59.099" v="149" actId="14100"/>
          <ac:picMkLst>
            <pc:docMk/>
            <pc:sldMk cId="895495302" sldId="345"/>
            <ac:picMk id="3" creationId="{6CC054E6-A6AD-4011-AC82-316AABB0E8F9}"/>
          </ac:picMkLst>
        </pc:picChg>
        <pc:cxnChg chg="mod">
          <ac:chgData name="Lisa Dendy" userId="62688d0b-659b-4aff-a2e8-eed463e4a2cc" providerId="ADAL" clId="{2D04E0CE-AE32-4FD6-8642-47E01D75B485}" dt="2022-06-07T10:38:32.761" v="155" actId="14100"/>
          <ac:cxnSpMkLst>
            <pc:docMk/>
            <pc:sldMk cId="895495302" sldId="345"/>
            <ac:cxnSpMk id="6" creationId="{3E484C7C-3D65-4C20-8CBF-4856763FF49D}"/>
          </ac:cxnSpMkLst>
        </pc:cxnChg>
        <pc:cxnChg chg="mod">
          <ac:chgData name="Lisa Dendy" userId="62688d0b-659b-4aff-a2e8-eed463e4a2cc" providerId="ADAL" clId="{2D04E0CE-AE32-4FD6-8642-47E01D75B485}" dt="2022-06-07T10:38:24.574" v="154" actId="14100"/>
          <ac:cxnSpMkLst>
            <pc:docMk/>
            <pc:sldMk cId="895495302" sldId="345"/>
            <ac:cxnSpMk id="7" creationId="{5E9D5433-F50D-466F-A2CF-EA4D1A6E6C95}"/>
          </ac:cxnSpMkLst>
        </pc:cxnChg>
      </pc:sldChg>
      <pc:sldChg chg="addSp delSp modSp mod modAnim modNotesTx">
        <pc:chgData name="Lisa Dendy" userId="62688d0b-659b-4aff-a2e8-eed463e4a2cc" providerId="ADAL" clId="{2D04E0CE-AE32-4FD6-8642-47E01D75B485}" dt="2022-06-07T08:31:30.088" v="97" actId="20577"/>
        <pc:sldMkLst>
          <pc:docMk/>
          <pc:sldMk cId="3250776386" sldId="347"/>
        </pc:sldMkLst>
        <pc:spChg chg="mod">
          <ac:chgData name="Lisa Dendy" userId="62688d0b-659b-4aff-a2e8-eed463e4a2cc" providerId="ADAL" clId="{2D04E0CE-AE32-4FD6-8642-47E01D75B485}" dt="2022-06-01T14:12:20.185" v="13" actId="1076"/>
          <ac:spMkLst>
            <pc:docMk/>
            <pc:sldMk cId="3250776386" sldId="347"/>
            <ac:spMk id="4" creationId="{50CBC783-652F-4C2D-973D-F9ABA40218EA}"/>
          </ac:spMkLst>
        </pc:spChg>
        <pc:spChg chg="del mod">
          <ac:chgData name="Lisa Dendy" userId="62688d0b-659b-4aff-a2e8-eed463e4a2cc" providerId="ADAL" clId="{2D04E0CE-AE32-4FD6-8642-47E01D75B485}" dt="2022-06-01T14:10:59.021" v="3"/>
          <ac:spMkLst>
            <pc:docMk/>
            <pc:sldMk cId="3250776386" sldId="347"/>
            <ac:spMk id="5" creationId="{18B905BB-615B-4356-946A-98BABD690F99}"/>
          </ac:spMkLst>
        </pc:spChg>
        <pc:spChg chg="add mod">
          <ac:chgData name="Lisa Dendy" userId="62688d0b-659b-4aff-a2e8-eed463e4a2cc" providerId="ADAL" clId="{2D04E0CE-AE32-4FD6-8642-47E01D75B485}" dt="2022-06-01T14:11:59.979" v="12" actId="1076"/>
          <ac:spMkLst>
            <pc:docMk/>
            <pc:sldMk cId="3250776386" sldId="347"/>
            <ac:spMk id="9" creationId="{B7A2454F-6E3E-108D-FD51-57C01EB4D79E}"/>
          </ac:spMkLst>
        </pc:spChg>
        <pc:picChg chg="del">
          <ac:chgData name="Lisa Dendy" userId="62688d0b-659b-4aff-a2e8-eed463e4a2cc" providerId="ADAL" clId="{2D04E0CE-AE32-4FD6-8642-47E01D75B485}" dt="2022-06-01T14:09:44.479" v="0" actId="478"/>
          <ac:picMkLst>
            <pc:docMk/>
            <pc:sldMk cId="3250776386" sldId="347"/>
            <ac:picMk id="2" creationId="{C999686E-DBB2-4E06-8B1D-CEC7669CA028}"/>
          </ac:picMkLst>
        </pc:picChg>
        <pc:picChg chg="add mod">
          <ac:chgData name="Lisa Dendy" userId="62688d0b-659b-4aff-a2e8-eed463e4a2cc" providerId="ADAL" clId="{2D04E0CE-AE32-4FD6-8642-47E01D75B485}" dt="2022-06-01T14:11:44.401" v="10" actId="1076"/>
          <ac:picMkLst>
            <pc:docMk/>
            <pc:sldMk cId="3250776386" sldId="347"/>
            <ac:picMk id="7" creationId="{0F12757F-528F-5159-24C8-BD310AC3EE46}"/>
          </ac:picMkLst>
        </pc:picChg>
        <pc:picChg chg="add">
          <ac:chgData name="Lisa Dendy" userId="62688d0b-659b-4aff-a2e8-eed463e4a2cc" providerId="ADAL" clId="{2D04E0CE-AE32-4FD6-8642-47E01D75B485}" dt="2022-06-01T14:15:06.824" v="14" actId="22"/>
          <ac:picMkLst>
            <pc:docMk/>
            <pc:sldMk cId="3250776386" sldId="347"/>
            <ac:picMk id="11" creationId="{98608030-C301-79D1-F39E-C470D1706633}"/>
          </ac:picMkLst>
        </pc:picChg>
      </pc:sldChg>
      <pc:sldChg chg="modNotesTx">
        <pc:chgData name="Lisa Dendy" userId="62688d0b-659b-4aff-a2e8-eed463e4a2cc" providerId="ADAL" clId="{2D04E0CE-AE32-4FD6-8642-47E01D75B485}" dt="2022-06-07T08:31:56.030" v="111" actId="20577"/>
        <pc:sldMkLst>
          <pc:docMk/>
          <pc:sldMk cId="2125933516" sldId="348"/>
        </pc:sldMkLst>
      </pc:sldChg>
      <pc:sldChg chg="modNotesTx">
        <pc:chgData name="Lisa Dendy" userId="62688d0b-659b-4aff-a2e8-eed463e4a2cc" providerId="ADAL" clId="{2D04E0CE-AE32-4FD6-8642-47E01D75B485}" dt="2022-06-07T10:13:17.455" v="124" actId="20577"/>
        <pc:sldMkLst>
          <pc:docMk/>
          <pc:sldMk cId="2081066148" sldId="349"/>
        </pc:sldMkLst>
      </pc:sldChg>
      <pc:sldChg chg="modNotesTx">
        <pc:chgData name="Lisa Dendy" userId="62688d0b-659b-4aff-a2e8-eed463e4a2cc" providerId="ADAL" clId="{2D04E0CE-AE32-4FD6-8642-47E01D75B485}" dt="2022-06-07T08:31:11.743" v="84"/>
        <pc:sldMkLst>
          <pc:docMk/>
          <pc:sldMk cId="2655985089" sldId="352"/>
        </pc:sldMkLst>
      </pc:sldChg>
      <pc:sldChg chg="modSp mod modNotesTx">
        <pc:chgData name="Lisa Dendy" userId="62688d0b-659b-4aff-a2e8-eed463e4a2cc" providerId="ADAL" clId="{2D04E0CE-AE32-4FD6-8642-47E01D75B485}" dt="2022-06-07T08:32:34.740" v="119"/>
        <pc:sldMkLst>
          <pc:docMk/>
          <pc:sldMk cId="1817201376" sldId="353"/>
        </pc:sldMkLst>
        <pc:spChg chg="mod">
          <ac:chgData name="Lisa Dendy" userId="62688d0b-659b-4aff-a2e8-eed463e4a2cc" providerId="ADAL" clId="{2D04E0CE-AE32-4FD6-8642-47E01D75B485}" dt="2022-06-07T08:32:16.878" v="114" actId="20577"/>
          <ac:spMkLst>
            <pc:docMk/>
            <pc:sldMk cId="1817201376" sldId="353"/>
            <ac:spMk id="9" creationId="{93E790FA-83F5-4511-984A-018B55857002}"/>
          </ac:spMkLst>
        </pc:spChg>
      </pc:sldChg>
      <pc:sldChg chg="modNotesTx">
        <pc:chgData name="Lisa Dendy" userId="62688d0b-659b-4aff-a2e8-eed463e4a2cc" providerId="ADAL" clId="{2D04E0CE-AE32-4FD6-8642-47E01D75B485}" dt="2022-06-07T08:32:03.849" v="112"/>
        <pc:sldMkLst>
          <pc:docMk/>
          <pc:sldMk cId="1939892095" sldId="356"/>
        </pc:sldMkLst>
      </pc:sldChg>
      <pc:sldChg chg="modNotesTx">
        <pc:chgData name="Lisa Dendy" userId="62688d0b-659b-4aff-a2e8-eed463e4a2cc" providerId="ADAL" clId="{2D04E0CE-AE32-4FD6-8642-47E01D75B485}" dt="2022-06-07T08:30:45.017" v="73" actId="20577"/>
        <pc:sldMkLst>
          <pc:docMk/>
          <pc:sldMk cId="3755635036" sldId="357"/>
        </pc:sldMkLst>
      </pc:sldChg>
      <pc:sldChg chg="modAnim modNotesTx">
        <pc:chgData name="Lisa Dendy" userId="62688d0b-659b-4aff-a2e8-eed463e4a2cc" providerId="ADAL" clId="{2D04E0CE-AE32-4FD6-8642-47E01D75B485}" dt="2022-06-07T08:31:52.714" v="107" actId="20577"/>
        <pc:sldMkLst>
          <pc:docMk/>
          <pc:sldMk cId="1499082081" sldId="358"/>
        </pc:sldMkLst>
      </pc:sldChg>
      <pc:sldChg chg="modNotesTx">
        <pc:chgData name="Lisa Dendy" userId="62688d0b-659b-4aff-a2e8-eed463e4a2cc" providerId="ADAL" clId="{2D04E0CE-AE32-4FD6-8642-47E01D75B485}" dt="2022-06-07T08:30:33.816" v="61"/>
        <pc:sldMkLst>
          <pc:docMk/>
          <pc:sldMk cId="2834916588" sldId="360"/>
        </pc:sldMkLst>
      </pc:sldChg>
      <pc:sldChg chg="modAnim modNotesTx">
        <pc:chgData name="Lisa Dendy" userId="62688d0b-659b-4aff-a2e8-eed463e4a2cc" providerId="ADAL" clId="{2D04E0CE-AE32-4FD6-8642-47E01D75B485}" dt="2022-06-07T08:30:37.544" v="65" actId="20577"/>
        <pc:sldMkLst>
          <pc:docMk/>
          <pc:sldMk cId="2382605381" sldId="362"/>
        </pc:sldMkLst>
      </pc:sldChg>
      <pc:sldChg chg="modNotesTx">
        <pc:chgData name="Lisa Dendy" userId="62688d0b-659b-4aff-a2e8-eed463e4a2cc" providerId="ADAL" clId="{2D04E0CE-AE32-4FD6-8642-47E01D75B485}" dt="2022-06-07T08:30:48.458" v="77" actId="20577"/>
        <pc:sldMkLst>
          <pc:docMk/>
          <pc:sldMk cId="3215605114" sldId="363"/>
        </pc:sldMkLst>
      </pc:sldChg>
      <pc:sldChg chg="modNotesTx">
        <pc:chgData name="Lisa Dendy" userId="62688d0b-659b-4aff-a2e8-eed463e4a2cc" providerId="ADAL" clId="{2D04E0CE-AE32-4FD6-8642-47E01D75B485}" dt="2022-06-07T08:30:59.785" v="82"/>
        <pc:sldMkLst>
          <pc:docMk/>
          <pc:sldMk cId="1259034952" sldId="365"/>
        </pc:sldMkLst>
      </pc:sldChg>
      <pc:sldChg chg="modNotesTx">
        <pc:chgData name="Lisa Dendy" userId="62688d0b-659b-4aff-a2e8-eed463e4a2cc" providerId="ADAL" clId="{2D04E0CE-AE32-4FD6-8642-47E01D75B485}" dt="2022-06-07T08:30:29.558" v="60" actId="5793"/>
        <pc:sldMkLst>
          <pc:docMk/>
          <pc:sldMk cId="1542684349" sldId="371"/>
        </pc:sldMkLst>
      </pc:sldChg>
      <pc:sldChg chg="modNotesTx">
        <pc:chgData name="Lisa Dendy" userId="62688d0b-659b-4aff-a2e8-eed463e4a2cc" providerId="ADAL" clId="{2D04E0CE-AE32-4FD6-8642-47E01D75B485}" dt="2022-06-07T08:32:30.635" v="118" actId="20577"/>
        <pc:sldMkLst>
          <pc:docMk/>
          <pc:sldMk cId="3526761504" sldId="372"/>
        </pc:sldMkLst>
      </pc:sldChg>
      <pc:sldChg chg="modNotesTx">
        <pc:chgData name="Lisa Dendy" userId="62688d0b-659b-4aff-a2e8-eed463e4a2cc" providerId="ADAL" clId="{2D04E0CE-AE32-4FD6-8642-47E01D75B485}" dt="2022-06-07T08:32:07.590" v="113"/>
        <pc:sldMkLst>
          <pc:docMk/>
          <pc:sldMk cId="2090314594" sldId="802"/>
        </pc:sldMkLst>
      </pc:sldChg>
    </pc:docChg>
  </pc:docChgLst>
  <pc:docChgLst>
    <pc:chgData name="Tracy Molloy" userId="S::tracy.molloy@careopinion.org.uk::08c95a74-9deb-49d2-9554-65ed232d8886" providerId="AD" clId="Web-{1CD3586F-B26A-7578-E6AE-DC43C01BC58F}"/>
    <pc:docChg chg="addSld delSld modSld">
      <pc:chgData name="Tracy Molloy" userId="S::tracy.molloy@careopinion.org.uk::08c95a74-9deb-49d2-9554-65ed232d8886" providerId="AD" clId="Web-{1CD3586F-B26A-7578-E6AE-DC43C01BC58F}" dt="2022-09-22T10:19:30.252" v="12"/>
      <pc:docMkLst>
        <pc:docMk/>
      </pc:docMkLst>
      <pc:sldChg chg="addSp delSp modSp">
        <pc:chgData name="Tracy Molloy" userId="S::tracy.molloy@careopinion.org.uk::08c95a74-9deb-49d2-9554-65ed232d8886" providerId="AD" clId="Web-{1CD3586F-B26A-7578-E6AE-DC43C01BC58F}" dt="2022-09-22T10:19:30.252" v="12"/>
        <pc:sldMkLst>
          <pc:docMk/>
          <pc:sldMk cId="4147632084" sldId="307"/>
        </pc:sldMkLst>
        <pc:picChg chg="add del mod">
          <ac:chgData name="Tracy Molloy" userId="S::tracy.molloy@careopinion.org.uk::08c95a74-9deb-49d2-9554-65ed232d8886" providerId="AD" clId="Web-{1CD3586F-B26A-7578-E6AE-DC43C01BC58F}" dt="2022-09-22T10:19:30.252" v="12"/>
          <ac:picMkLst>
            <pc:docMk/>
            <pc:sldMk cId="4147632084" sldId="307"/>
            <ac:picMk id="2" creationId="{A1B0728A-7A95-1B5A-324A-649FEBE303B0}"/>
          </ac:picMkLst>
        </pc:picChg>
      </pc:sldChg>
      <pc:sldChg chg="delSp add replId">
        <pc:chgData name="Tracy Molloy" userId="S::tracy.molloy@careopinion.org.uk::08c95a74-9deb-49d2-9554-65ed232d8886" providerId="AD" clId="Web-{1CD3586F-B26A-7578-E6AE-DC43C01BC58F}" dt="2022-09-22T10:18:58.030" v="9"/>
        <pc:sldMkLst>
          <pc:docMk/>
          <pc:sldMk cId="1598120874" sldId="805"/>
        </pc:sldMkLst>
        <pc:spChg chg="del">
          <ac:chgData name="Tracy Molloy" userId="S::tracy.molloy@careopinion.org.uk::08c95a74-9deb-49d2-9554-65ed232d8886" providerId="AD" clId="Web-{1CD3586F-B26A-7578-E6AE-DC43C01BC58F}" dt="2022-09-22T10:18:58.030" v="9"/>
          <ac:spMkLst>
            <pc:docMk/>
            <pc:sldMk cId="1598120874" sldId="805"/>
            <ac:spMk id="4" creationId="{2A3263BE-362E-42C3-BE54-484BFAA26F39}"/>
          </ac:spMkLst>
        </pc:spChg>
      </pc:sldChg>
      <pc:sldChg chg="addSp delSp modSp add del replId">
        <pc:chgData name="Tracy Molloy" userId="S::tracy.molloy@careopinion.org.uk::08c95a74-9deb-49d2-9554-65ed232d8886" providerId="AD" clId="Web-{1CD3586F-B26A-7578-E6AE-DC43C01BC58F}" dt="2022-09-22T10:18:51.530" v="7"/>
        <pc:sldMkLst>
          <pc:docMk/>
          <pc:sldMk cId="3139644605" sldId="805"/>
        </pc:sldMkLst>
        <pc:spChg chg="del">
          <ac:chgData name="Tracy Molloy" userId="S::tracy.molloy@careopinion.org.uk::08c95a74-9deb-49d2-9554-65ed232d8886" providerId="AD" clId="Web-{1CD3586F-B26A-7578-E6AE-DC43C01BC58F}" dt="2022-09-22T10:17:52.212" v="1"/>
          <ac:spMkLst>
            <pc:docMk/>
            <pc:sldMk cId="3139644605" sldId="805"/>
            <ac:spMk id="4" creationId="{2A3263BE-362E-42C3-BE54-484BFAA26F39}"/>
          </ac:spMkLst>
        </pc:spChg>
        <pc:picChg chg="add mod">
          <ac:chgData name="Tracy Molloy" userId="S::tracy.molloy@careopinion.org.uk::08c95a74-9deb-49d2-9554-65ed232d8886" providerId="AD" clId="Web-{1CD3586F-B26A-7578-E6AE-DC43C01BC58F}" dt="2022-09-22T10:18:16.167" v="6" actId="14100"/>
          <ac:picMkLst>
            <pc:docMk/>
            <pc:sldMk cId="3139644605" sldId="805"/>
            <ac:picMk id="2" creationId="{EECC9ECF-15D9-351D-FD24-B0211DB36339}"/>
          </ac:picMkLst>
        </pc:picChg>
      </pc:sldChg>
    </pc:docChg>
  </pc:docChgLst>
  <pc:docChgLst>
    <pc:chgData name="Lisa Dendy" userId="62688d0b-659b-4aff-a2e8-eed463e4a2cc" providerId="ADAL" clId="{B06ADCF2-2DAA-496D-8969-14221D8B234D}"/>
    <pc:docChg chg="undo custSel addSld delSld modSld">
      <pc:chgData name="Lisa Dendy" userId="62688d0b-659b-4aff-a2e8-eed463e4a2cc" providerId="ADAL" clId="{B06ADCF2-2DAA-496D-8969-14221D8B234D}" dt="2022-08-30T15:27:06.122" v="191" actId="2696"/>
      <pc:docMkLst>
        <pc:docMk/>
      </pc:docMkLst>
      <pc:sldChg chg="modSp mod">
        <pc:chgData name="Lisa Dendy" userId="62688d0b-659b-4aff-a2e8-eed463e4a2cc" providerId="ADAL" clId="{B06ADCF2-2DAA-496D-8969-14221D8B234D}" dt="2022-08-30T15:25:04.425" v="190" actId="1076"/>
        <pc:sldMkLst>
          <pc:docMk/>
          <pc:sldMk cId="2275208980" sldId="283"/>
        </pc:sldMkLst>
        <pc:spChg chg="mod">
          <ac:chgData name="Lisa Dendy" userId="62688d0b-659b-4aff-a2e8-eed463e4a2cc" providerId="ADAL" clId="{B06ADCF2-2DAA-496D-8969-14221D8B234D}" dt="2022-08-30T15:25:04.425" v="190" actId="1076"/>
          <ac:spMkLst>
            <pc:docMk/>
            <pc:sldMk cId="2275208980" sldId="283"/>
            <ac:spMk id="8" creationId="{1540F4E4-C016-46BA-AD55-23D8D89013B9}"/>
          </ac:spMkLst>
        </pc:spChg>
      </pc:sldChg>
      <pc:sldChg chg="modSp mod">
        <pc:chgData name="Lisa Dendy" userId="62688d0b-659b-4aff-a2e8-eed463e4a2cc" providerId="ADAL" clId="{B06ADCF2-2DAA-496D-8969-14221D8B234D}" dt="2022-08-30T15:16:54.872" v="7" actId="1076"/>
        <pc:sldMkLst>
          <pc:docMk/>
          <pc:sldMk cId="3441356617" sldId="366"/>
        </pc:sldMkLst>
        <pc:spChg chg="mod">
          <ac:chgData name="Lisa Dendy" userId="62688d0b-659b-4aff-a2e8-eed463e4a2cc" providerId="ADAL" clId="{B06ADCF2-2DAA-496D-8969-14221D8B234D}" dt="2022-08-30T15:16:54.872" v="7" actId="1076"/>
          <ac:spMkLst>
            <pc:docMk/>
            <pc:sldMk cId="3441356617" sldId="366"/>
            <ac:spMk id="2" creationId="{98312274-2944-495B-9A1A-B3519719E785}"/>
          </ac:spMkLst>
        </pc:spChg>
      </pc:sldChg>
      <pc:sldChg chg="del">
        <pc:chgData name="Lisa Dendy" userId="62688d0b-659b-4aff-a2e8-eed463e4a2cc" providerId="ADAL" clId="{B06ADCF2-2DAA-496D-8969-14221D8B234D}" dt="2022-08-30T15:14:54.010" v="0" actId="2696"/>
        <pc:sldMkLst>
          <pc:docMk/>
          <pc:sldMk cId="1542684349" sldId="371"/>
        </pc:sldMkLst>
      </pc:sldChg>
      <pc:sldChg chg="del">
        <pc:chgData name="Lisa Dendy" userId="62688d0b-659b-4aff-a2e8-eed463e4a2cc" providerId="ADAL" clId="{B06ADCF2-2DAA-496D-8969-14221D8B234D}" dt="2022-08-30T15:16:18.673" v="1" actId="2696"/>
        <pc:sldMkLst>
          <pc:docMk/>
          <pc:sldMk cId="3526761504" sldId="372"/>
        </pc:sldMkLst>
      </pc:sldChg>
      <pc:sldChg chg="addSp delSp modSp new del mod">
        <pc:chgData name="Lisa Dendy" userId="62688d0b-659b-4aff-a2e8-eed463e4a2cc" providerId="ADAL" clId="{B06ADCF2-2DAA-496D-8969-14221D8B234D}" dt="2022-08-30T15:27:06.122" v="191" actId="2696"/>
        <pc:sldMkLst>
          <pc:docMk/>
          <pc:sldMk cId="1344736115" sldId="803"/>
        </pc:sldMkLst>
        <pc:spChg chg="add mod">
          <ac:chgData name="Lisa Dendy" userId="62688d0b-659b-4aff-a2e8-eed463e4a2cc" providerId="ADAL" clId="{B06ADCF2-2DAA-496D-8969-14221D8B234D}" dt="2022-08-30T15:22:24.907" v="180" actId="207"/>
          <ac:spMkLst>
            <pc:docMk/>
            <pc:sldMk cId="1344736115" sldId="803"/>
            <ac:spMk id="2" creationId="{0D3666BA-2F08-20EC-8976-03DFC9DE681F}"/>
          </ac:spMkLst>
        </pc:spChg>
        <pc:picChg chg="add mod">
          <ac:chgData name="Lisa Dendy" userId="62688d0b-659b-4aff-a2e8-eed463e4a2cc" providerId="ADAL" clId="{B06ADCF2-2DAA-496D-8969-14221D8B234D}" dt="2022-08-30T15:21:54.657" v="136" actId="1076"/>
          <ac:picMkLst>
            <pc:docMk/>
            <pc:sldMk cId="1344736115" sldId="803"/>
            <ac:picMk id="3" creationId="{D4BDF013-15C1-BD53-266D-CB0B1616C228}"/>
          </ac:picMkLst>
        </pc:picChg>
        <pc:picChg chg="add del mod">
          <ac:chgData name="Lisa Dendy" userId="62688d0b-659b-4aff-a2e8-eed463e4a2cc" providerId="ADAL" clId="{B06ADCF2-2DAA-496D-8969-14221D8B234D}" dt="2022-08-30T15:24:15.034" v="186" actId="478"/>
          <ac:picMkLst>
            <pc:docMk/>
            <pc:sldMk cId="1344736115" sldId="803"/>
            <ac:picMk id="5" creationId="{6968F550-D546-28F0-DF64-D5206B9265CF}"/>
          </ac:picMkLst>
        </pc:picChg>
        <pc:picChg chg="add mod">
          <ac:chgData name="Lisa Dendy" userId="62688d0b-659b-4aff-a2e8-eed463e4a2cc" providerId="ADAL" clId="{B06ADCF2-2DAA-496D-8969-14221D8B234D}" dt="2022-08-30T15:24:21.364" v="189" actId="1076"/>
          <ac:picMkLst>
            <pc:docMk/>
            <pc:sldMk cId="1344736115" sldId="803"/>
            <ac:picMk id="7" creationId="{1F5A867E-3A33-A15B-FA78-9BCDCE32EC28}"/>
          </ac:picMkLst>
        </pc:picChg>
      </pc:sldChg>
    </pc:docChg>
  </pc:docChgLst>
  <pc:docChgLst>
    <pc:chgData name="Tracy Molloy" userId="08c95a74-9deb-49d2-9554-65ed232d8886" providerId="ADAL" clId="{56E6F14F-808A-469D-8BCC-0D38DFCE43EF}"/>
    <pc:docChg chg="custSel addSld delSld modSld sldOrd">
      <pc:chgData name="Tracy Molloy" userId="08c95a74-9deb-49d2-9554-65ed232d8886" providerId="ADAL" clId="{56E6F14F-808A-469D-8BCC-0D38DFCE43EF}" dt="2022-09-26T13:44:05.873" v="777" actId="692"/>
      <pc:docMkLst>
        <pc:docMk/>
      </pc:docMkLst>
      <pc:sldChg chg="modSp mod">
        <pc:chgData name="Tracy Molloy" userId="08c95a74-9deb-49d2-9554-65ed232d8886" providerId="ADAL" clId="{56E6F14F-808A-469D-8BCC-0D38DFCE43EF}" dt="2022-06-01T14:24:24.740" v="367" actId="1076"/>
        <pc:sldMkLst>
          <pc:docMk/>
          <pc:sldMk cId="2275208980" sldId="283"/>
        </pc:sldMkLst>
        <pc:spChg chg="mod">
          <ac:chgData name="Tracy Molloy" userId="08c95a74-9deb-49d2-9554-65ed232d8886" providerId="ADAL" clId="{56E6F14F-808A-469D-8BCC-0D38DFCE43EF}" dt="2022-06-01T14:24:24.740" v="367" actId="1076"/>
          <ac:spMkLst>
            <pc:docMk/>
            <pc:sldMk cId="2275208980" sldId="283"/>
            <ac:spMk id="8" creationId="{1540F4E4-C016-46BA-AD55-23D8D89013B9}"/>
          </ac:spMkLst>
        </pc:spChg>
      </pc:sldChg>
      <pc:sldChg chg="modSp mod ord">
        <pc:chgData name="Tracy Molloy" userId="08c95a74-9deb-49d2-9554-65ed232d8886" providerId="ADAL" clId="{56E6F14F-808A-469D-8BCC-0D38DFCE43EF}" dt="2022-09-26T12:40:07.415" v="705"/>
        <pc:sldMkLst>
          <pc:docMk/>
          <pc:sldMk cId="4147632084" sldId="307"/>
        </pc:sldMkLst>
        <pc:spChg chg="mod">
          <ac:chgData name="Tracy Molloy" userId="08c95a74-9deb-49d2-9554-65ed232d8886" providerId="ADAL" clId="{56E6F14F-808A-469D-8BCC-0D38DFCE43EF}" dt="2022-06-01T14:06:14.148" v="237" actId="6549"/>
          <ac:spMkLst>
            <pc:docMk/>
            <pc:sldMk cId="4147632084" sldId="307"/>
            <ac:spMk id="4" creationId="{2A3263BE-362E-42C3-BE54-484BFAA26F39}"/>
          </ac:spMkLst>
        </pc:spChg>
      </pc:sldChg>
      <pc:sldChg chg="addSp delSp modSp mod delAnim modAnim">
        <pc:chgData name="Tracy Molloy" userId="08c95a74-9deb-49d2-9554-65ed232d8886" providerId="ADAL" clId="{56E6F14F-808A-469D-8BCC-0D38DFCE43EF}" dt="2022-06-01T14:14:37.307" v="285"/>
        <pc:sldMkLst>
          <pc:docMk/>
          <pc:sldMk cId="405029279" sldId="338"/>
        </pc:sldMkLst>
        <pc:spChg chg="add mod">
          <ac:chgData name="Tracy Molloy" userId="08c95a74-9deb-49d2-9554-65ed232d8886" providerId="ADAL" clId="{56E6F14F-808A-469D-8BCC-0D38DFCE43EF}" dt="2022-06-01T14:14:26.424" v="284" actId="14100"/>
          <ac:spMkLst>
            <pc:docMk/>
            <pc:sldMk cId="405029279" sldId="338"/>
            <ac:spMk id="2" creationId="{D7EBB423-B435-9561-CDED-33E9C30C2490}"/>
          </ac:spMkLst>
        </pc:spChg>
        <pc:spChg chg="del">
          <ac:chgData name="Tracy Molloy" userId="08c95a74-9deb-49d2-9554-65ed232d8886" providerId="ADAL" clId="{56E6F14F-808A-469D-8BCC-0D38DFCE43EF}" dt="2022-05-30T12:19:45.053" v="120" actId="478"/>
          <ac:spMkLst>
            <pc:docMk/>
            <pc:sldMk cId="405029279" sldId="338"/>
            <ac:spMk id="2" creationId="{E9AC5B4B-CA85-41EA-B1FC-7C3FBC525223}"/>
          </ac:spMkLst>
        </pc:spChg>
        <pc:spChg chg="del mod">
          <ac:chgData name="Tracy Molloy" userId="08c95a74-9deb-49d2-9554-65ed232d8886" providerId="ADAL" clId="{56E6F14F-808A-469D-8BCC-0D38DFCE43EF}" dt="2022-05-30T12:19:42.217" v="118" actId="478"/>
          <ac:spMkLst>
            <pc:docMk/>
            <pc:sldMk cId="405029279" sldId="338"/>
            <ac:spMk id="5" creationId="{2B77EC18-2C23-4664-8A22-EEAB0966EB40}"/>
          </ac:spMkLst>
        </pc:spChg>
        <pc:spChg chg="del">
          <ac:chgData name="Tracy Molloy" userId="08c95a74-9deb-49d2-9554-65ed232d8886" providerId="ADAL" clId="{56E6F14F-808A-469D-8BCC-0D38DFCE43EF}" dt="2022-05-30T12:19:44.379" v="119" actId="478"/>
          <ac:spMkLst>
            <pc:docMk/>
            <pc:sldMk cId="405029279" sldId="338"/>
            <ac:spMk id="6" creationId="{7B1BEC12-D174-41ED-9817-5F5EC767FF22}"/>
          </ac:spMkLst>
        </pc:spChg>
        <pc:spChg chg="del">
          <ac:chgData name="Tracy Molloy" userId="08c95a74-9deb-49d2-9554-65ed232d8886" providerId="ADAL" clId="{56E6F14F-808A-469D-8BCC-0D38DFCE43EF}" dt="2022-05-30T12:19:45.997" v="121" actId="478"/>
          <ac:spMkLst>
            <pc:docMk/>
            <pc:sldMk cId="405029279" sldId="338"/>
            <ac:spMk id="7" creationId="{D8E97905-B297-407E-AA97-AE7760C3BF5B}"/>
          </ac:spMkLst>
        </pc:spChg>
        <pc:spChg chg="mod">
          <ac:chgData name="Tracy Molloy" userId="08c95a74-9deb-49d2-9554-65ed232d8886" providerId="ADAL" clId="{56E6F14F-808A-469D-8BCC-0D38DFCE43EF}" dt="2022-05-30T12:20:43.141" v="171" actId="14100"/>
          <ac:spMkLst>
            <pc:docMk/>
            <pc:sldMk cId="405029279" sldId="338"/>
            <ac:spMk id="9" creationId="{DE0329AF-037D-403C-92C0-AF4CDF8BB0B3}"/>
          </ac:spMkLst>
        </pc:spChg>
        <pc:picChg chg="add mod">
          <ac:chgData name="Tracy Molloy" userId="08c95a74-9deb-49d2-9554-65ed232d8886" providerId="ADAL" clId="{56E6F14F-808A-469D-8BCC-0D38DFCE43EF}" dt="2022-06-01T14:14:13.374" v="282" actId="1076"/>
          <ac:picMkLst>
            <pc:docMk/>
            <pc:sldMk cId="405029279" sldId="338"/>
            <ac:picMk id="4" creationId="{A0B507F0-1EB5-E6FF-A148-3CD101CE4659}"/>
          </ac:picMkLst>
        </pc:picChg>
        <pc:picChg chg="del">
          <ac:chgData name="Tracy Molloy" userId="08c95a74-9deb-49d2-9554-65ed232d8886" providerId="ADAL" clId="{56E6F14F-808A-469D-8BCC-0D38DFCE43EF}" dt="2022-05-30T12:19:20.420" v="116" actId="478"/>
          <ac:picMkLst>
            <pc:docMk/>
            <pc:sldMk cId="405029279" sldId="338"/>
            <ac:picMk id="8" creationId="{00EE1AA3-4C35-464A-B49D-1F45D4A978B0}"/>
          </ac:picMkLst>
        </pc:picChg>
      </pc:sldChg>
      <pc:sldChg chg="modSp mod">
        <pc:chgData name="Tracy Molloy" userId="08c95a74-9deb-49d2-9554-65ed232d8886" providerId="ADAL" clId="{56E6F14F-808A-469D-8BCC-0D38DFCE43EF}" dt="2022-06-01T13:32:46.102" v="194" actId="12"/>
        <pc:sldMkLst>
          <pc:docMk/>
          <pc:sldMk cId="3654963316" sldId="342"/>
        </pc:sldMkLst>
        <pc:spChg chg="mod">
          <ac:chgData name="Tracy Molloy" userId="08c95a74-9deb-49d2-9554-65ed232d8886" providerId="ADAL" clId="{56E6F14F-808A-469D-8BCC-0D38DFCE43EF}" dt="2022-06-01T13:32:46.102" v="194" actId="12"/>
          <ac:spMkLst>
            <pc:docMk/>
            <pc:sldMk cId="3654963316" sldId="342"/>
            <ac:spMk id="2" creationId="{E2F93130-954D-4466-8210-39C97D5649B5}"/>
          </ac:spMkLst>
        </pc:spChg>
      </pc:sldChg>
      <pc:sldChg chg="addSp delSp modSp mod ord delAnim">
        <pc:chgData name="Tracy Molloy" userId="08c95a74-9deb-49d2-9554-65ed232d8886" providerId="ADAL" clId="{56E6F14F-808A-469D-8BCC-0D38DFCE43EF}" dt="2022-06-07T08:48:35.923" v="470" actId="20577"/>
        <pc:sldMkLst>
          <pc:docMk/>
          <pc:sldMk cId="1574930141" sldId="343"/>
        </pc:sldMkLst>
        <pc:spChg chg="mod">
          <ac:chgData name="Tracy Molloy" userId="08c95a74-9deb-49d2-9554-65ed232d8886" providerId="ADAL" clId="{56E6F14F-808A-469D-8BCC-0D38DFCE43EF}" dt="2022-06-07T08:48:35.923" v="470" actId="20577"/>
          <ac:spMkLst>
            <pc:docMk/>
            <pc:sldMk cId="1574930141" sldId="343"/>
            <ac:spMk id="6" creationId="{C9B0B408-8311-4E79-8166-A42EEB2DD98D}"/>
          </ac:spMkLst>
        </pc:spChg>
        <pc:picChg chg="add mod">
          <ac:chgData name="Tracy Molloy" userId="08c95a74-9deb-49d2-9554-65ed232d8886" providerId="ADAL" clId="{56E6F14F-808A-469D-8BCC-0D38DFCE43EF}" dt="2022-06-07T08:48:08.039" v="440" actId="1076"/>
          <ac:picMkLst>
            <pc:docMk/>
            <pc:sldMk cId="1574930141" sldId="343"/>
            <ac:picMk id="4" creationId="{2FE92756-25EC-65E1-10DB-AAACCFA78335}"/>
          </ac:picMkLst>
        </pc:picChg>
        <pc:picChg chg="del">
          <ac:chgData name="Tracy Molloy" userId="08c95a74-9deb-49d2-9554-65ed232d8886" providerId="ADAL" clId="{56E6F14F-808A-469D-8BCC-0D38DFCE43EF}" dt="2022-06-07T08:48:02.009" v="438" actId="478"/>
          <ac:picMkLst>
            <pc:docMk/>
            <pc:sldMk cId="1574930141" sldId="343"/>
            <ac:picMk id="9" creationId="{9254095A-6A4D-4C6D-8DCA-02B8B6B3282A}"/>
          </ac:picMkLst>
        </pc:picChg>
      </pc:sldChg>
      <pc:sldChg chg="modSp mod">
        <pc:chgData name="Tracy Molloy" userId="08c95a74-9deb-49d2-9554-65ed232d8886" providerId="ADAL" clId="{56E6F14F-808A-469D-8BCC-0D38DFCE43EF}" dt="2022-06-07T08:53:12.196" v="639" actId="1076"/>
        <pc:sldMkLst>
          <pc:docMk/>
          <pc:sldMk cId="1924866986" sldId="344"/>
        </pc:sldMkLst>
        <pc:spChg chg="mod">
          <ac:chgData name="Tracy Molloy" userId="08c95a74-9deb-49d2-9554-65ed232d8886" providerId="ADAL" clId="{56E6F14F-808A-469D-8BCC-0D38DFCE43EF}" dt="2022-06-07T08:53:12.196" v="639" actId="1076"/>
          <ac:spMkLst>
            <pc:docMk/>
            <pc:sldMk cId="1924866986" sldId="344"/>
            <ac:spMk id="7" creationId="{6EB66BFC-2773-49A9-A6AF-59C7AF9A4F87}"/>
          </ac:spMkLst>
        </pc:spChg>
        <pc:picChg chg="mod">
          <ac:chgData name="Tracy Molloy" userId="08c95a74-9deb-49d2-9554-65ed232d8886" providerId="ADAL" clId="{56E6F14F-808A-469D-8BCC-0D38DFCE43EF}" dt="2022-06-07T08:52:44.717" v="606" actId="1076"/>
          <ac:picMkLst>
            <pc:docMk/>
            <pc:sldMk cId="1924866986" sldId="344"/>
            <ac:picMk id="8" creationId="{436BD28C-CC8B-408E-967A-83D2871E2F62}"/>
          </ac:picMkLst>
        </pc:picChg>
      </pc:sldChg>
      <pc:sldChg chg="modSp mod modAnim">
        <pc:chgData name="Tracy Molloy" userId="08c95a74-9deb-49d2-9554-65ed232d8886" providerId="ADAL" clId="{56E6F14F-808A-469D-8BCC-0D38DFCE43EF}" dt="2022-05-30T12:13:42.306" v="115" actId="1076"/>
        <pc:sldMkLst>
          <pc:docMk/>
          <pc:sldMk cId="895495302" sldId="345"/>
        </pc:sldMkLst>
        <pc:spChg chg="mod">
          <ac:chgData name="Tracy Molloy" userId="08c95a74-9deb-49d2-9554-65ed232d8886" providerId="ADAL" clId="{56E6F14F-808A-469D-8BCC-0D38DFCE43EF}" dt="2022-05-30T12:13:19.516" v="110" actId="6549"/>
          <ac:spMkLst>
            <pc:docMk/>
            <pc:sldMk cId="895495302" sldId="345"/>
            <ac:spMk id="2" creationId="{4E8B001D-CFCA-4723-B82E-5BEF3842CA22}"/>
          </ac:spMkLst>
        </pc:spChg>
        <pc:picChg chg="mod">
          <ac:chgData name="Tracy Molloy" userId="08c95a74-9deb-49d2-9554-65ed232d8886" providerId="ADAL" clId="{56E6F14F-808A-469D-8BCC-0D38DFCE43EF}" dt="2022-05-30T12:12:47.143" v="79" actId="1076"/>
          <ac:picMkLst>
            <pc:docMk/>
            <pc:sldMk cId="895495302" sldId="345"/>
            <ac:picMk id="3" creationId="{6CC054E6-A6AD-4011-AC82-316AABB0E8F9}"/>
          </ac:picMkLst>
        </pc:picChg>
        <pc:cxnChg chg="mod">
          <ac:chgData name="Tracy Molloy" userId="08c95a74-9deb-49d2-9554-65ed232d8886" providerId="ADAL" clId="{56E6F14F-808A-469D-8BCC-0D38DFCE43EF}" dt="2022-05-30T12:13:42.306" v="115" actId="1076"/>
          <ac:cxnSpMkLst>
            <pc:docMk/>
            <pc:sldMk cId="895495302" sldId="345"/>
            <ac:cxnSpMk id="6" creationId="{3E484C7C-3D65-4C20-8CBF-4856763FF49D}"/>
          </ac:cxnSpMkLst>
        </pc:cxnChg>
        <pc:cxnChg chg="mod">
          <ac:chgData name="Tracy Molloy" userId="08c95a74-9deb-49d2-9554-65ed232d8886" providerId="ADAL" clId="{56E6F14F-808A-469D-8BCC-0D38DFCE43EF}" dt="2022-05-30T12:13:38.908" v="114" actId="1076"/>
          <ac:cxnSpMkLst>
            <pc:docMk/>
            <pc:sldMk cId="895495302" sldId="345"/>
            <ac:cxnSpMk id="7" creationId="{5E9D5433-F50D-466F-A2CF-EA4D1A6E6C95}"/>
          </ac:cxnSpMkLst>
        </pc:cxnChg>
      </pc:sldChg>
      <pc:sldChg chg="modSp mod">
        <pc:chgData name="Tracy Molloy" userId="08c95a74-9deb-49d2-9554-65ed232d8886" providerId="ADAL" clId="{56E6F14F-808A-469D-8BCC-0D38DFCE43EF}" dt="2022-06-07T08:52:28.344" v="604" actId="1076"/>
        <pc:sldMkLst>
          <pc:docMk/>
          <pc:sldMk cId="3250776386" sldId="347"/>
        </pc:sldMkLst>
        <pc:spChg chg="mod">
          <ac:chgData name="Tracy Molloy" userId="08c95a74-9deb-49d2-9554-65ed232d8886" providerId="ADAL" clId="{56E6F14F-808A-469D-8BCC-0D38DFCE43EF}" dt="2022-06-07T08:52:12.522" v="603" actId="20577"/>
          <ac:spMkLst>
            <pc:docMk/>
            <pc:sldMk cId="3250776386" sldId="347"/>
            <ac:spMk id="9" creationId="{B7A2454F-6E3E-108D-FD51-57C01EB4D79E}"/>
          </ac:spMkLst>
        </pc:spChg>
        <pc:picChg chg="mod">
          <ac:chgData name="Tracy Molloy" userId="08c95a74-9deb-49d2-9554-65ed232d8886" providerId="ADAL" clId="{56E6F14F-808A-469D-8BCC-0D38DFCE43EF}" dt="2022-06-01T13:29:53.307" v="190" actId="1076"/>
          <ac:picMkLst>
            <pc:docMk/>
            <pc:sldMk cId="3250776386" sldId="347"/>
            <ac:picMk id="2" creationId="{C999686E-DBB2-4E06-8B1D-CEC7669CA028}"/>
          </ac:picMkLst>
        </pc:picChg>
        <pc:picChg chg="mod">
          <ac:chgData name="Tracy Molloy" userId="08c95a74-9deb-49d2-9554-65ed232d8886" providerId="ADAL" clId="{56E6F14F-808A-469D-8BCC-0D38DFCE43EF}" dt="2022-06-07T08:52:28.344" v="604" actId="1076"/>
          <ac:picMkLst>
            <pc:docMk/>
            <pc:sldMk cId="3250776386" sldId="347"/>
            <ac:picMk id="11" creationId="{98608030-C301-79D1-F39E-C470D1706633}"/>
          </ac:picMkLst>
        </pc:picChg>
      </pc:sldChg>
      <pc:sldChg chg="addSp delSp modSp mod delAnim modAnim">
        <pc:chgData name="Tracy Molloy" userId="08c95a74-9deb-49d2-9554-65ed232d8886" providerId="ADAL" clId="{56E6F14F-808A-469D-8BCC-0D38DFCE43EF}" dt="2022-06-07T08:54:00.819" v="670" actId="20577"/>
        <pc:sldMkLst>
          <pc:docMk/>
          <pc:sldMk cId="2125933516" sldId="348"/>
        </pc:sldMkLst>
        <pc:spChg chg="mod">
          <ac:chgData name="Tracy Molloy" userId="08c95a74-9deb-49d2-9554-65ed232d8886" providerId="ADAL" clId="{56E6F14F-808A-469D-8BCC-0D38DFCE43EF}" dt="2022-06-07T08:54:00.819" v="670" actId="20577"/>
          <ac:spMkLst>
            <pc:docMk/>
            <pc:sldMk cId="2125933516" sldId="348"/>
            <ac:spMk id="2" creationId="{A11A6A48-141F-4967-9375-E63AD54D8EF7}"/>
          </ac:spMkLst>
        </pc:spChg>
        <pc:spChg chg="mod">
          <ac:chgData name="Tracy Molloy" userId="08c95a74-9deb-49d2-9554-65ed232d8886" providerId="ADAL" clId="{56E6F14F-808A-469D-8BCC-0D38DFCE43EF}" dt="2022-06-01T14:18:01.862" v="299" actId="14100"/>
          <ac:spMkLst>
            <pc:docMk/>
            <pc:sldMk cId="2125933516" sldId="348"/>
            <ac:spMk id="3" creationId="{B2AE06C0-E5B0-452B-BD70-267E693E01CF}"/>
          </ac:spMkLst>
        </pc:spChg>
        <pc:spChg chg="add">
          <ac:chgData name="Tracy Molloy" userId="08c95a74-9deb-49d2-9554-65ed232d8886" providerId="ADAL" clId="{56E6F14F-808A-469D-8BCC-0D38DFCE43EF}" dt="2022-06-01T14:20:44.826" v="319" actId="11529"/>
          <ac:spMkLst>
            <pc:docMk/>
            <pc:sldMk cId="2125933516" sldId="348"/>
            <ac:spMk id="7" creationId="{BD37CB1C-D6A0-0A9A-4FA0-0E666633351A}"/>
          </ac:spMkLst>
        </pc:spChg>
        <pc:spChg chg="add del mod">
          <ac:chgData name="Tracy Molloy" userId="08c95a74-9deb-49d2-9554-65ed232d8886" providerId="ADAL" clId="{56E6F14F-808A-469D-8BCC-0D38DFCE43EF}" dt="2022-06-01T14:20:31.787" v="318" actId="21"/>
          <ac:spMkLst>
            <pc:docMk/>
            <pc:sldMk cId="2125933516" sldId="348"/>
            <ac:spMk id="9" creationId="{7447AEF2-1422-7F04-F57B-D48521441F8B}"/>
          </ac:spMkLst>
        </pc:spChg>
        <pc:picChg chg="del mod">
          <ac:chgData name="Tracy Molloy" userId="08c95a74-9deb-49d2-9554-65ed232d8886" providerId="ADAL" clId="{56E6F14F-808A-469D-8BCC-0D38DFCE43EF}" dt="2022-06-01T14:17:38.885" v="292" actId="21"/>
          <ac:picMkLst>
            <pc:docMk/>
            <pc:sldMk cId="2125933516" sldId="348"/>
            <ac:picMk id="4" creationId="{FF224651-6DF5-4E7F-A342-F8BB770644BE}"/>
          </ac:picMkLst>
        </pc:picChg>
        <pc:picChg chg="add mod">
          <ac:chgData name="Tracy Molloy" userId="08c95a74-9deb-49d2-9554-65ed232d8886" providerId="ADAL" clId="{56E6F14F-808A-469D-8BCC-0D38DFCE43EF}" dt="2022-06-01T14:20:10.035" v="315" actId="1076"/>
          <ac:picMkLst>
            <pc:docMk/>
            <pc:sldMk cId="2125933516" sldId="348"/>
            <ac:picMk id="6" creationId="{DC0959F9-2D6E-295A-2F97-B4BFFF488A72}"/>
          </ac:picMkLst>
        </pc:picChg>
        <pc:picChg chg="del">
          <ac:chgData name="Tracy Molloy" userId="08c95a74-9deb-49d2-9554-65ed232d8886" providerId="ADAL" clId="{56E6F14F-808A-469D-8BCC-0D38DFCE43EF}" dt="2022-06-01T14:17:19.096" v="286" actId="478"/>
          <ac:picMkLst>
            <pc:docMk/>
            <pc:sldMk cId="2125933516" sldId="348"/>
            <ac:picMk id="8" creationId="{CE0E4A01-6ECB-4448-8A5F-BBCD81974232}"/>
          </ac:picMkLst>
        </pc:picChg>
      </pc:sldChg>
      <pc:sldChg chg="addSp delSp modSp mod delAnim">
        <pc:chgData name="Tracy Molloy" userId="08c95a74-9deb-49d2-9554-65ed232d8886" providerId="ADAL" clId="{56E6F14F-808A-469D-8BCC-0D38DFCE43EF}" dt="2022-06-07T08:54:37.791" v="700" actId="20577"/>
        <pc:sldMkLst>
          <pc:docMk/>
          <pc:sldMk cId="2081066148" sldId="349"/>
        </pc:sldMkLst>
        <pc:spChg chg="del">
          <ac:chgData name="Tracy Molloy" userId="08c95a74-9deb-49d2-9554-65ed232d8886" providerId="ADAL" clId="{56E6F14F-808A-469D-8BCC-0D38DFCE43EF}" dt="2022-06-01T14:32:36.562" v="385" actId="478"/>
          <ac:spMkLst>
            <pc:docMk/>
            <pc:sldMk cId="2081066148" sldId="349"/>
            <ac:spMk id="2" creationId="{2017F7F3-672D-431B-8A0B-08793433CFF9}"/>
          </ac:spMkLst>
        </pc:spChg>
        <pc:spChg chg="del">
          <ac:chgData name="Tracy Molloy" userId="08c95a74-9deb-49d2-9554-65ed232d8886" providerId="ADAL" clId="{56E6F14F-808A-469D-8BCC-0D38DFCE43EF}" dt="2022-06-01T14:33:17.140" v="390" actId="478"/>
          <ac:spMkLst>
            <pc:docMk/>
            <pc:sldMk cId="2081066148" sldId="349"/>
            <ac:spMk id="4" creationId="{138078D7-1019-405C-BA7F-9F7EC0DE4387}"/>
          </ac:spMkLst>
        </pc:spChg>
        <pc:spChg chg="add mod">
          <ac:chgData name="Tracy Molloy" userId="08c95a74-9deb-49d2-9554-65ed232d8886" providerId="ADAL" clId="{56E6F14F-808A-469D-8BCC-0D38DFCE43EF}" dt="2022-06-01T14:33:19.471" v="391" actId="1076"/>
          <ac:spMkLst>
            <pc:docMk/>
            <pc:sldMk cId="2081066148" sldId="349"/>
            <ac:spMk id="9" creationId="{5A899187-6504-012D-5977-BD17B32E6B33}"/>
          </ac:spMkLst>
        </pc:spChg>
        <pc:spChg chg="add mod">
          <ac:chgData name="Tracy Molloy" userId="08c95a74-9deb-49d2-9554-65ed232d8886" providerId="ADAL" clId="{56E6F14F-808A-469D-8BCC-0D38DFCE43EF}" dt="2022-06-07T08:54:37.791" v="700" actId="20577"/>
          <ac:spMkLst>
            <pc:docMk/>
            <pc:sldMk cId="2081066148" sldId="349"/>
            <ac:spMk id="11" creationId="{D2840007-B140-B263-FC02-14CBA915904F}"/>
          </ac:spMkLst>
        </pc:spChg>
        <pc:picChg chg="del">
          <ac:chgData name="Tracy Molloy" userId="08c95a74-9deb-49d2-9554-65ed232d8886" providerId="ADAL" clId="{56E6F14F-808A-469D-8BCC-0D38DFCE43EF}" dt="2022-06-01T14:32:38.002" v="386" actId="478"/>
          <ac:picMkLst>
            <pc:docMk/>
            <pc:sldMk cId="2081066148" sldId="349"/>
            <ac:picMk id="3" creationId="{5CC4D0AE-CE4D-4B50-8A5C-3EE363F71119}"/>
          </ac:picMkLst>
        </pc:picChg>
        <pc:picChg chg="del">
          <ac:chgData name="Tracy Molloy" userId="08c95a74-9deb-49d2-9554-65ed232d8886" providerId="ADAL" clId="{56E6F14F-808A-469D-8BCC-0D38DFCE43EF}" dt="2022-06-01T14:32:33.076" v="384" actId="478"/>
          <ac:picMkLst>
            <pc:docMk/>
            <pc:sldMk cId="2081066148" sldId="349"/>
            <ac:picMk id="7" creationId="{D3819AE4-0D0C-4B6D-8D14-2FF3B280CEE7}"/>
          </ac:picMkLst>
        </pc:picChg>
        <pc:picChg chg="del">
          <ac:chgData name="Tracy Molloy" userId="08c95a74-9deb-49d2-9554-65ed232d8886" providerId="ADAL" clId="{56E6F14F-808A-469D-8BCC-0D38DFCE43EF}" dt="2022-06-01T14:32:32.244" v="383" actId="478"/>
          <ac:picMkLst>
            <pc:docMk/>
            <pc:sldMk cId="2081066148" sldId="349"/>
            <ac:picMk id="8" creationId="{FF13A5BB-270B-414E-9E06-E794BFB2F1D1}"/>
          </ac:picMkLst>
        </pc:picChg>
        <pc:picChg chg="add mod">
          <ac:chgData name="Tracy Molloy" userId="08c95a74-9deb-49d2-9554-65ed232d8886" providerId="ADAL" clId="{56E6F14F-808A-469D-8BCC-0D38DFCE43EF}" dt="2022-06-01T14:33:34.192" v="393" actId="1076"/>
          <ac:picMkLst>
            <pc:docMk/>
            <pc:sldMk cId="2081066148" sldId="349"/>
            <ac:picMk id="10" creationId="{78A6BF7D-0875-82BD-605B-0BE7464D6AE9}"/>
          </ac:picMkLst>
        </pc:picChg>
      </pc:sldChg>
      <pc:sldChg chg="modSp mod ord">
        <pc:chgData name="Tracy Molloy" userId="08c95a74-9deb-49d2-9554-65ed232d8886" providerId="ADAL" clId="{56E6F14F-808A-469D-8BCC-0D38DFCE43EF}" dt="2022-06-07T08:51:35.033" v="571" actId="1076"/>
        <pc:sldMkLst>
          <pc:docMk/>
          <pc:sldMk cId="2655985089" sldId="352"/>
        </pc:sldMkLst>
        <pc:spChg chg="mod">
          <ac:chgData name="Tracy Molloy" userId="08c95a74-9deb-49d2-9554-65ed232d8886" providerId="ADAL" clId="{56E6F14F-808A-469D-8BCC-0D38DFCE43EF}" dt="2022-06-07T08:51:35.033" v="571" actId="1076"/>
          <ac:spMkLst>
            <pc:docMk/>
            <pc:sldMk cId="2655985089" sldId="352"/>
            <ac:spMk id="4" creationId="{CA7A50B0-FDA4-42E9-9B1F-22D946833965}"/>
          </ac:spMkLst>
        </pc:spChg>
      </pc:sldChg>
      <pc:sldChg chg="ord">
        <pc:chgData name="Tracy Molloy" userId="08c95a74-9deb-49d2-9554-65ed232d8886" providerId="ADAL" clId="{56E6F14F-808A-469D-8BCC-0D38DFCE43EF}" dt="2022-06-01T13:48:38.314" v="196"/>
        <pc:sldMkLst>
          <pc:docMk/>
          <pc:sldMk cId="1817201376" sldId="353"/>
        </pc:sldMkLst>
      </pc:sldChg>
      <pc:sldChg chg="addSp delSp modSp mod">
        <pc:chgData name="Tracy Molloy" userId="08c95a74-9deb-49d2-9554-65ed232d8886" providerId="ADAL" clId="{56E6F14F-808A-469D-8BCC-0D38DFCE43EF}" dt="2022-09-26T13:44:05.873" v="777" actId="692"/>
        <pc:sldMkLst>
          <pc:docMk/>
          <pc:sldMk cId="1200084927" sldId="355"/>
        </pc:sldMkLst>
        <pc:spChg chg="add mod">
          <ac:chgData name="Tracy Molloy" userId="08c95a74-9deb-49d2-9554-65ed232d8886" providerId="ADAL" clId="{56E6F14F-808A-469D-8BCC-0D38DFCE43EF}" dt="2022-09-26T13:43:28.454" v="771" actId="14100"/>
          <ac:spMkLst>
            <pc:docMk/>
            <pc:sldMk cId="1200084927" sldId="355"/>
            <ac:spMk id="7" creationId="{39BA615C-E417-68E9-F372-C9A94AA17955}"/>
          </ac:spMkLst>
        </pc:spChg>
        <pc:spChg chg="add mod">
          <ac:chgData name="Tracy Molloy" userId="08c95a74-9deb-49d2-9554-65ed232d8886" providerId="ADAL" clId="{56E6F14F-808A-469D-8BCC-0D38DFCE43EF}" dt="2022-09-26T13:44:05.873" v="777" actId="692"/>
          <ac:spMkLst>
            <pc:docMk/>
            <pc:sldMk cId="1200084927" sldId="355"/>
            <ac:spMk id="8" creationId="{F79A76C4-446D-2E5A-1D0F-1C3079D51E2E}"/>
          </ac:spMkLst>
        </pc:spChg>
        <pc:picChg chg="add mod">
          <ac:chgData name="Tracy Molloy" userId="08c95a74-9deb-49d2-9554-65ed232d8886" providerId="ADAL" clId="{56E6F14F-808A-469D-8BCC-0D38DFCE43EF}" dt="2022-09-26T13:42:39.794" v="710" actId="14100"/>
          <ac:picMkLst>
            <pc:docMk/>
            <pc:sldMk cId="1200084927" sldId="355"/>
            <ac:picMk id="3" creationId="{D84D074A-5EA2-78BD-5ED8-FE3F9E4C199D}"/>
          </ac:picMkLst>
        </pc:picChg>
        <pc:picChg chg="del">
          <ac:chgData name="Tracy Molloy" userId="08c95a74-9deb-49d2-9554-65ed232d8886" providerId="ADAL" clId="{56E6F14F-808A-469D-8BCC-0D38DFCE43EF}" dt="2022-09-26T13:42:31.504" v="706" actId="478"/>
          <ac:picMkLst>
            <pc:docMk/>
            <pc:sldMk cId="1200084927" sldId="355"/>
            <ac:picMk id="6" creationId="{3348E8D1-6515-4D70-89E3-1D056BB0DDB8}"/>
          </ac:picMkLst>
        </pc:picChg>
      </pc:sldChg>
      <pc:sldChg chg="addSp delSp modSp mod ord delAnim">
        <pc:chgData name="Tracy Molloy" userId="08c95a74-9deb-49d2-9554-65ed232d8886" providerId="ADAL" clId="{56E6F14F-808A-469D-8BCC-0D38DFCE43EF}" dt="2022-06-01T14:37:10.462" v="435" actId="21"/>
        <pc:sldMkLst>
          <pc:docMk/>
          <pc:sldMk cId="1939892095" sldId="356"/>
        </pc:sldMkLst>
        <pc:spChg chg="del">
          <ac:chgData name="Tracy Molloy" userId="08c95a74-9deb-49d2-9554-65ed232d8886" providerId="ADAL" clId="{56E6F14F-808A-469D-8BCC-0D38DFCE43EF}" dt="2022-06-01T13:49:37.460" v="224" actId="478"/>
          <ac:spMkLst>
            <pc:docMk/>
            <pc:sldMk cId="1939892095" sldId="356"/>
            <ac:spMk id="2" creationId="{2017F7F3-672D-431B-8A0B-08793433CFF9}"/>
          </ac:spMkLst>
        </pc:spChg>
        <pc:spChg chg="add del mod">
          <ac:chgData name="Tracy Molloy" userId="08c95a74-9deb-49d2-9554-65ed232d8886" providerId="ADAL" clId="{56E6F14F-808A-469D-8BCC-0D38DFCE43EF}" dt="2022-06-01T14:37:10.462" v="435" actId="21"/>
          <ac:spMkLst>
            <pc:docMk/>
            <pc:sldMk cId="1939892095" sldId="356"/>
            <ac:spMk id="8" creationId="{108CA63F-2335-A723-A4C2-F70CA5038AD2}"/>
          </ac:spMkLst>
        </pc:spChg>
        <pc:spChg chg="del mod ord">
          <ac:chgData name="Tracy Molloy" userId="08c95a74-9deb-49d2-9554-65ed232d8886" providerId="ADAL" clId="{56E6F14F-808A-469D-8BCC-0D38DFCE43EF}" dt="2022-06-01T14:31:40.602" v="379" actId="21"/>
          <ac:spMkLst>
            <pc:docMk/>
            <pc:sldMk cId="1939892095" sldId="356"/>
            <ac:spMk id="10" creationId="{4BA923F5-9413-4A16-9B65-B672AC8CD632}"/>
          </ac:spMkLst>
        </pc:spChg>
        <pc:picChg chg="del">
          <ac:chgData name="Tracy Molloy" userId="08c95a74-9deb-49d2-9554-65ed232d8886" providerId="ADAL" clId="{56E6F14F-808A-469D-8BCC-0D38DFCE43EF}" dt="2022-06-01T14:30:44.388" v="370" actId="478"/>
          <ac:picMkLst>
            <pc:docMk/>
            <pc:sldMk cId="1939892095" sldId="356"/>
            <ac:picMk id="3" creationId="{5CC4D0AE-CE4D-4B50-8A5C-3EE363F71119}"/>
          </ac:picMkLst>
        </pc:picChg>
        <pc:picChg chg="add mod">
          <ac:chgData name="Tracy Molloy" userId="08c95a74-9deb-49d2-9554-65ed232d8886" providerId="ADAL" clId="{56E6F14F-808A-469D-8BCC-0D38DFCE43EF}" dt="2022-06-01T14:31:08.031" v="376" actId="1076"/>
          <ac:picMkLst>
            <pc:docMk/>
            <pc:sldMk cId="1939892095" sldId="356"/>
            <ac:picMk id="5" creationId="{70BC28CF-8410-2FBD-59EC-26467C4AD0C0}"/>
          </ac:picMkLst>
        </pc:picChg>
        <pc:picChg chg="del">
          <ac:chgData name="Tracy Molloy" userId="08c95a74-9deb-49d2-9554-65ed232d8886" providerId="ADAL" clId="{56E6F14F-808A-469D-8BCC-0D38DFCE43EF}" dt="2022-06-01T13:49:35.751" v="223" actId="478"/>
          <ac:picMkLst>
            <pc:docMk/>
            <pc:sldMk cId="1939892095" sldId="356"/>
            <ac:picMk id="5" creationId="{B202962B-4730-47B6-BDE0-D6C9D047A560}"/>
          </ac:picMkLst>
        </pc:picChg>
        <pc:picChg chg="del">
          <ac:chgData name="Tracy Molloy" userId="08c95a74-9deb-49d2-9554-65ed232d8886" providerId="ADAL" clId="{56E6F14F-808A-469D-8BCC-0D38DFCE43EF}" dt="2022-06-01T13:49:34.109" v="222" actId="478"/>
          <ac:picMkLst>
            <pc:docMk/>
            <pc:sldMk cId="1939892095" sldId="356"/>
            <ac:picMk id="6" creationId="{ADA05C6F-C59F-4F09-94A8-9E8ED3A6B433}"/>
          </ac:picMkLst>
        </pc:picChg>
      </pc:sldChg>
      <pc:sldChg chg="delSp mod">
        <pc:chgData name="Tracy Molloy" userId="08c95a74-9deb-49d2-9554-65ed232d8886" providerId="ADAL" clId="{56E6F14F-808A-469D-8BCC-0D38DFCE43EF}" dt="2022-06-07T08:53:38.571" v="640" actId="478"/>
        <pc:sldMkLst>
          <pc:docMk/>
          <pc:sldMk cId="1499082081" sldId="358"/>
        </pc:sldMkLst>
        <pc:spChg chg="del">
          <ac:chgData name="Tracy Molloy" userId="08c95a74-9deb-49d2-9554-65ed232d8886" providerId="ADAL" clId="{56E6F14F-808A-469D-8BCC-0D38DFCE43EF}" dt="2022-06-07T08:53:38.571" v="640" actId="478"/>
          <ac:spMkLst>
            <pc:docMk/>
            <pc:sldMk cId="1499082081" sldId="358"/>
            <ac:spMk id="7" creationId="{6EB66BFC-2773-49A9-A6AF-59C7AF9A4F87}"/>
          </ac:spMkLst>
        </pc:spChg>
      </pc:sldChg>
      <pc:sldChg chg="addSp modSp mod">
        <pc:chgData name="Tracy Molloy" userId="08c95a74-9deb-49d2-9554-65ed232d8886" providerId="ADAL" clId="{56E6F14F-808A-469D-8BCC-0D38DFCE43EF}" dt="2022-05-30T12:11:49.191" v="75" actId="1076"/>
        <pc:sldMkLst>
          <pc:docMk/>
          <pc:sldMk cId="3215605114" sldId="363"/>
        </pc:sldMkLst>
        <pc:spChg chg="mod">
          <ac:chgData name="Tracy Molloy" userId="08c95a74-9deb-49d2-9554-65ed232d8886" providerId="ADAL" clId="{56E6F14F-808A-469D-8BCC-0D38DFCE43EF}" dt="2022-05-30T12:11:46.430" v="74" actId="1076"/>
          <ac:spMkLst>
            <pc:docMk/>
            <pc:sldMk cId="3215605114" sldId="363"/>
            <ac:spMk id="8" creationId="{61F2A404-F139-43BD-ABD9-80EFA58CB3BF}"/>
          </ac:spMkLst>
        </pc:spChg>
        <pc:spChg chg="add mod">
          <ac:chgData name="Tracy Molloy" userId="08c95a74-9deb-49d2-9554-65ed232d8886" providerId="ADAL" clId="{56E6F14F-808A-469D-8BCC-0D38DFCE43EF}" dt="2022-05-30T12:10:27.189" v="67" actId="313"/>
          <ac:spMkLst>
            <pc:docMk/>
            <pc:sldMk cId="3215605114" sldId="363"/>
            <ac:spMk id="9" creationId="{F4B68D8D-9686-17E3-A6FD-3240FFE056AA}"/>
          </ac:spMkLst>
        </pc:spChg>
        <pc:picChg chg="mod">
          <ac:chgData name="Tracy Molloy" userId="08c95a74-9deb-49d2-9554-65ed232d8886" providerId="ADAL" clId="{56E6F14F-808A-469D-8BCC-0D38DFCE43EF}" dt="2022-05-30T12:11:40.782" v="73" actId="1076"/>
          <ac:picMkLst>
            <pc:docMk/>
            <pc:sldMk cId="3215605114" sldId="363"/>
            <ac:picMk id="3" creationId="{049BF4CB-4A29-45E5-B84B-87DF98B7208B}"/>
          </ac:picMkLst>
        </pc:picChg>
        <pc:cxnChg chg="mod">
          <ac:chgData name="Tracy Molloy" userId="08c95a74-9deb-49d2-9554-65ed232d8886" providerId="ADAL" clId="{56E6F14F-808A-469D-8BCC-0D38DFCE43EF}" dt="2022-05-30T12:11:49.191" v="75" actId="1076"/>
          <ac:cxnSpMkLst>
            <pc:docMk/>
            <pc:sldMk cId="3215605114" sldId="363"/>
            <ac:cxnSpMk id="6" creationId="{7DA377FE-5D4F-4C45-82BB-4B25E783873F}"/>
          </ac:cxnSpMkLst>
        </pc:cxnChg>
      </pc:sldChg>
      <pc:sldChg chg="addSp delSp modSp mod delAnim modAnim">
        <pc:chgData name="Tracy Molloy" userId="08c95a74-9deb-49d2-9554-65ed232d8886" providerId="ADAL" clId="{56E6F14F-808A-469D-8BCC-0D38DFCE43EF}" dt="2022-06-07T08:49:43.934" v="519" actId="20577"/>
        <pc:sldMkLst>
          <pc:docMk/>
          <pc:sldMk cId="1259034952" sldId="365"/>
        </pc:sldMkLst>
        <pc:spChg chg="mod">
          <ac:chgData name="Tracy Molloy" userId="08c95a74-9deb-49d2-9554-65ed232d8886" providerId="ADAL" clId="{56E6F14F-808A-469D-8BCC-0D38DFCE43EF}" dt="2022-06-07T08:49:43.934" v="519" actId="20577"/>
          <ac:spMkLst>
            <pc:docMk/>
            <pc:sldMk cId="1259034952" sldId="365"/>
            <ac:spMk id="6" creationId="{F630D843-7284-43B8-8886-21B26682D016}"/>
          </ac:spMkLst>
        </pc:spChg>
        <pc:picChg chg="del">
          <ac:chgData name="Tracy Molloy" userId="08c95a74-9deb-49d2-9554-65ed232d8886" providerId="ADAL" clId="{56E6F14F-808A-469D-8BCC-0D38DFCE43EF}" dt="2022-06-01T14:08:48.860" v="239" actId="478"/>
          <ac:picMkLst>
            <pc:docMk/>
            <pc:sldMk cId="1259034952" sldId="365"/>
            <ac:picMk id="3" creationId="{8697B9B5-F1AB-4181-9668-CADC09D055C1}"/>
          </ac:picMkLst>
        </pc:picChg>
        <pc:picChg chg="add mod">
          <ac:chgData name="Tracy Molloy" userId="08c95a74-9deb-49d2-9554-65ed232d8886" providerId="ADAL" clId="{56E6F14F-808A-469D-8BCC-0D38DFCE43EF}" dt="2022-06-01T14:12:42.443" v="270" actId="1076"/>
          <ac:picMkLst>
            <pc:docMk/>
            <pc:sldMk cId="1259034952" sldId="365"/>
            <ac:picMk id="4" creationId="{219634A5-FA3E-0A60-A15A-6D9616955E01}"/>
          </ac:picMkLst>
        </pc:picChg>
        <pc:picChg chg="del mod">
          <ac:chgData name="Tracy Molloy" userId="08c95a74-9deb-49d2-9554-65ed232d8886" providerId="ADAL" clId="{56E6F14F-808A-469D-8BCC-0D38DFCE43EF}" dt="2022-06-01T14:08:47.839" v="238" actId="478"/>
          <ac:picMkLst>
            <pc:docMk/>
            <pc:sldMk cId="1259034952" sldId="365"/>
            <ac:picMk id="5" creationId="{238DF297-766E-42D8-ADDD-3976A2574ADD}"/>
          </ac:picMkLst>
        </pc:picChg>
        <pc:picChg chg="del">
          <ac:chgData name="Tracy Molloy" userId="08c95a74-9deb-49d2-9554-65ed232d8886" providerId="ADAL" clId="{56E6F14F-808A-469D-8BCC-0D38DFCE43EF}" dt="2022-06-01T14:11:13.310" v="252" actId="478"/>
          <ac:picMkLst>
            <pc:docMk/>
            <pc:sldMk cId="1259034952" sldId="365"/>
            <ac:picMk id="8" creationId="{10BD23F7-0954-406B-9F70-CDA31CDEDF43}"/>
          </ac:picMkLst>
        </pc:picChg>
        <pc:picChg chg="add mod">
          <ac:chgData name="Tracy Molloy" userId="08c95a74-9deb-49d2-9554-65ed232d8886" providerId="ADAL" clId="{56E6F14F-808A-469D-8BCC-0D38DFCE43EF}" dt="2022-06-01T14:12:51.895" v="272" actId="1076"/>
          <ac:picMkLst>
            <pc:docMk/>
            <pc:sldMk cId="1259034952" sldId="365"/>
            <ac:picMk id="10" creationId="{0475E02C-8F69-15DA-4454-E55E4DEB8004}"/>
          </ac:picMkLst>
        </pc:picChg>
        <pc:picChg chg="add mod ord">
          <ac:chgData name="Tracy Molloy" userId="08c95a74-9deb-49d2-9554-65ed232d8886" providerId="ADAL" clId="{56E6F14F-808A-469D-8BCC-0D38DFCE43EF}" dt="2022-06-01T14:11:23.263" v="256" actId="167"/>
          <ac:picMkLst>
            <pc:docMk/>
            <pc:sldMk cId="1259034952" sldId="365"/>
            <ac:picMk id="12" creationId="{3A747357-B4CF-758C-F900-D5AA87E8B099}"/>
          </ac:picMkLst>
        </pc:picChg>
      </pc:sldChg>
      <pc:sldChg chg="addSp delSp modSp mod ord">
        <pc:chgData name="Tracy Molloy" userId="08c95a74-9deb-49d2-9554-65ed232d8886" providerId="ADAL" clId="{56E6F14F-808A-469D-8BCC-0D38DFCE43EF}" dt="2022-06-01T13:49:13.733" v="221" actId="1076"/>
        <pc:sldMkLst>
          <pc:docMk/>
          <pc:sldMk cId="3441356617" sldId="366"/>
        </pc:sldMkLst>
        <pc:spChg chg="mod">
          <ac:chgData name="Tracy Molloy" userId="08c95a74-9deb-49d2-9554-65ed232d8886" providerId="ADAL" clId="{56E6F14F-808A-469D-8BCC-0D38DFCE43EF}" dt="2022-06-01T13:49:13.733" v="221" actId="1076"/>
          <ac:spMkLst>
            <pc:docMk/>
            <pc:sldMk cId="3441356617" sldId="366"/>
            <ac:spMk id="2" creationId="{98312274-2944-495B-9A1A-B3519719E785}"/>
          </ac:spMkLst>
        </pc:spChg>
        <pc:spChg chg="del">
          <ac:chgData name="Tracy Molloy" userId="08c95a74-9deb-49d2-9554-65ed232d8886" providerId="ADAL" clId="{56E6F14F-808A-469D-8BCC-0D38DFCE43EF}" dt="2022-06-01T13:49:04.349" v="219" actId="21"/>
          <ac:spMkLst>
            <pc:docMk/>
            <pc:sldMk cId="3441356617" sldId="366"/>
            <ac:spMk id="3" creationId="{5F208D26-23F8-47CA-A1E2-930438DFAE3E}"/>
          </ac:spMkLst>
        </pc:spChg>
        <pc:spChg chg="add del mod">
          <ac:chgData name="Tracy Molloy" userId="08c95a74-9deb-49d2-9554-65ed232d8886" providerId="ADAL" clId="{56E6F14F-808A-469D-8BCC-0D38DFCE43EF}" dt="2022-06-01T13:49:10.263" v="220" actId="21"/>
          <ac:spMkLst>
            <pc:docMk/>
            <pc:sldMk cId="3441356617" sldId="366"/>
            <ac:spMk id="4" creationId="{1C32775C-0E9A-ABA5-D457-A3117015DDC6}"/>
          </ac:spMkLst>
        </pc:spChg>
      </pc:sldChg>
      <pc:sldChg chg="add">
        <pc:chgData name="Tracy Molloy" userId="08c95a74-9deb-49d2-9554-65ed232d8886" providerId="ADAL" clId="{56E6F14F-808A-469D-8BCC-0D38DFCE43EF}" dt="2022-09-22T12:10:22.439" v="702"/>
        <pc:sldMkLst>
          <pc:docMk/>
          <pc:sldMk cId="2853014233" sldId="367"/>
        </pc:sldMkLst>
      </pc:sldChg>
      <pc:sldChg chg="del">
        <pc:chgData name="Tracy Molloy" userId="08c95a74-9deb-49d2-9554-65ed232d8886" providerId="ADAL" clId="{56E6F14F-808A-469D-8BCC-0D38DFCE43EF}" dt="2022-05-30T13:57:31.157" v="172" actId="2696"/>
        <pc:sldMkLst>
          <pc:docMk/>
          <pc:sldMk cId="4065008222" sldId="368"/>
        </pc:sldMkLst>
      </pc:sldChg>
      <pc:sldChg chg="del">
        <pc:chgData name="Tracy Molloy" userId="08c95a74-9deb-49d2-9554-65ed232d8886" providerId="ADAL" clId="{56E6F14F-808A-469D-8BCC-0D38DFCE43EF}" dt="2022-05-30T13:58:00.842" v="173" actId="2696"/>
        <pc:sldMkLst>
          <pc:docMk/>
          <pc:sldMk cId="1276429988" sldId="369"/>
        </pc:sldMkLst>
      </pc:sldChg>
      <pc:sldChg chg="delSp add del mod">
        <pc:chgData name="Tracy Molloy" userId="08c95a74-9deb-49d2-9554-65ed232d8886" providerId="ADAL" clId="{56E6F14F-808A-469D-8BCC-0D38DFCE43EF}" dt="2022-05-30T12:08:41.209" v="4" actId="2696"/>
        <pc:sldMkLst>
          <pc:docMk/>
          <pc:sldMk cId="1123360166" sldId="370"/>
        </pc:sldMkLst>
        <pc:spChg chg="del">
          <ac:chgData name="Tracy Molloy" userId="08c95a74-9deb-49d2-9554-65ed232d8886" providerId="ADAL" clId="{56E6F14F-808A-469D-8BCC-0D38DFCE43EF}" dt="2022-05-30T12:08:34.135" v="2" actId="478"/>
          <ac:spMkLst>
            <pc:docMk/>
            <pc:sldMk cId="1123360166" sldId="370"/>
            <ac:spMk id="4" creationId="{2A3263BE-362E-42C3-BE54-484BFAA26F39}"/>
          </ac:spMkLst>
        </pc:spChg>
      </pc:sldChg>
      <pc:sldChg chg="modSp add mod">
        <pc:chgData name="Tracy Molloy" userId="08c95a74-9deb-49d2-9554-65ed232d8886" providerId="ADAL" clId="{56E6F14F-808A-469D-8BCC-0D38DFCE43EF}" dt="2022-05-30T12:08:48.414" v="6" actId="1076"/>
        <pc:sldMkLst>
          <pc:docMk/>
          <pc:sldMk cId="1542684349" sldId="371"/>
        </pc:sldMkLst>
        <pc:picChg chg="mod">
          <ac:chgData name="Tracy Molloy" userId="08c95a74-9deb-49d2-9554-65ed232d8886" providerId="ADAL" clId="{56E6F14F-808A-469D-8BCC-0D38DFCE43EF}" dt="2022-05-30T12:08:48.414" v="6" actId="1076"/>
          <ac:picMkLst>
            <pc:docMk/>
            <pc:sldMk cId="1542684349" sldId="371"/>
            <ac:picMk id="4" creationId="{51A3F2A3-AA6A-41E8-B223-FB515E3F02C5}"/>
          </ac:picMkLst>
        </pc:picChg>
      </pc:sldChg>
      <pc:sldChg chg="ord">
        <pc:chgData name="Tracy Molloy" userId="08c95a74-9deb-49d2-9554-65ed232d8886" providerId="ADAL" clId="{56E6F14F-808A-469D-8BCC-0D38DFCE43EF}" dt="2022-06-01T13:48:41.959" v="198"/>
        <pc:sldMkLst>
          <pc:docMk/>
          <pc:sldMk cId="3526761504" sldId="372"/>
        </pc:sldMkLst>
      </pc:sldChg>
      <pc:sldChg chg="addSp modSp mod modNotesTx">
        <pc:chgData name="Tracy Molloy" userId="08c95a74-9deb-49d2-9554-65ed232d8886" providerId="ADAL" clId="{56E6F14F-808A-469D-8BCC-0D38DFCE43EF}" dt="2022-06-07T09:19:20.610" v="701" actId="20577"/>
        <pc:sldMkLst>
          <pc:docMk/>
          <pc:sldMk cId="2090314594" sldId="802"/>
        </pc:sldMkLst>
        <pc:spChg chg="add mod">
          <ac:chgData name="Tracy Molloy" userId="08c95a74-9deb-49d2-9554-65ed232d8886" providerId="ADAL" clId="{56E6F14F-808A-469D-8BCC-0D38DFCE43EF}" dt="2022-06-01T14:36:56.470" v="433" actId="1076"/>
          <ac:spMkLst>
            <pc:docMk/>
            <pc:sldMk cId="2090314594" sldId="802"/>
            <ac:spMk id="7" creationId="{CC65879C-8430-44A5-A072-766BFEA282EC}"/>
          </ac:spMkLst>
        </pc:spChg>
        <pc:picChg chg="mod">
          <ac:chgData name="Tracy Molloy" userId="08c95a74-9deb-49d2-9554-65ed232d8886" providerId="ADAL" clId="{56E6F14F-808A-469D-8BCC-0D38DFCE43EF}" dt="2022-06-01T14:34:33.847" v="394" actId="14100"/>
          <ac:picMkLst>
            <pc:docMk/>
            <pc:sldMk cId="2090314594" sldId="802"/>
            <ac:picMk id="3" creationId="{82D7B769-6ED5-428C-B6AD-62062125BF17}"/>
          </ac:picMkLst>
        </pc:picChg>
        <pc:picChg chg="mod">
          <ac:chgData name="Tracy Molloy" userId="08c95a74-9deb-49d2-9554-65ed232d8886" providerId="ADAL" clId="{56E6F14F-808A-469D-8BCC-0D38DFCE43EF}" dt="2022-06-01T14:37:00.666" v="434" actId="1076"/>
          <ac:picMkLst>
            <pc:docMk/>
            <pc:sldMk cId="2090314594" sldId="802"/>
            <ac:picMk id="6" creationId="{81A06680-A902-4974-84DA-97F2D45B7E2B}"/>
          </ac:picMkLst>
        </pc:picChg>
      </pc:sldChg>
      <pc:sldChg chg="del">
        <pc:chgData name="Tracy Molloy" userId="08c95a74-9deb-49d2-9554-65ed232d8886" providerId="ADAL" clId="{56E6F14F-808A-469D-8BCC-0D38DFCE43EF}" dt="2022-09-22T12:10:26.715" v="703" actId="2696"/>
        <pc:sldMkLst>
          <pc:docMk/>
          <pc:sldMk cId="1598120874" sldId="8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3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1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9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3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19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4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2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  <a:p>
            <a:r>
              <a:rPr lang="en-GB"/>
              <a:t>Great example of how to respond thoughtfully.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6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40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90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5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21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6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3CE76-C44D-42A7-AA8B-7518B4133A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4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Tracy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1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3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careopinion.org.uk/91347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blogposts/813/how-do-i-respond-well-to-stori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careopinion.org.uk/7398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www.careopinion.org.uk/937345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careopinion.org.uk/7730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70817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org.uk/79223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reopinion.org.uk/blogposts/918/being-a-critical-friend---an-authors-experience-of-sharing-a" TargetMode="Externa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211" t="4342" r="370"/>
          <a:stretch/>
        </p:blipFill>
        <p:spPr>
          <a:xfrm>
            <a:off x="-12171" y="-30253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26170" y="3686885"/>
            <a:ext cx="194421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Calibri"/>
                <a:cs typeface="Calibri"/>
              </a:rPr>
              <a:t>How to Respond Well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BF4CB-4A29-45E5-B84B-87DF98B7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73" y="2081224"/>
            <a:ext cx="6819900" cy="3457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AEAF8-942C-4EB7-BBA4-34D1ECDB3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60"/>
          <a:stretch/>
        </p:blipFill>
        <p:spPr>
          <a:xfrm>
            <a:off x="6395527" y="1356943"/>
            <a:ext cx="2406257" cy="1205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3B4FF-9678-4F90-A5CC-01314C0C5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217" y="406126"/>
            <a:ext cx="2123191" cy="11224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A377FE-5D4F-4C45-82BB-4B25E783873F}"/>
              </a:ext>
            </a:extLst>
          </p:cNvPr>
          <p:cNvCxnSpPr>
            <a:cxnSpLocks/>
          </p:cNvCxnSpPr>
          <p:nvPr/>
        </p:nvCxnSpPr>
        <p:spPr>
          <a:xfrm flipV="1">
            <a:off x="4960991" y="5315335"/>
            <a:ext cx="778257" cy="44692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F2A404-F139-43BD-ABD9-80EFA58CB3BF}"/>
              </a:ext>
            </a:extLst>
          </p:cNvPr>
          <p:cNvSpPr txBox="1"/>
          <p:nvPr/>
        </p:nvSpPr>
        <p:spPr>
          <a:xfrm>
            <a:off x="3629608" y="5373833"/>
            <a:ext cx="1331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B10059"/>
                </a:solidFill>
              </a:rPr>
              <a:t>30 minutes editing time once submitted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68D8D-9686-17E3-A6FD-3240FFE056AA}"/>
              </a:ext>
            </a:extLst>
          </p:cNvPr>
          <p:cNvSpPr txBox="1"/>
          <p:nvPr/>
        </p:nvSpPr>
        <p:spPr>
          <a:xfrm>
            <a:off x="634482" y="50725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Demonstrating you’ve made a change!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0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B001D-CFCA-4723-B82E-5BEF3842CA22}"/>
              </a:ext>
            </a:extLst>
          </p:cNvPr>
          <p:cNvSpPr/>
          <p:nvPr/>
        </p:nvSpPr>
        <p:spPr>
          <a:xfrm>
            <a:off x="194528" y="2919083"/>
            <a:ext cx="60657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Include a profile picture</a:t>
            </a: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Add links and images</a:t>
            </a: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GB" sz="2000">
              <a:solidFill>
                <a:srgbClr val="5B1E45"/>
              </a:solidFill>
              <a:latin typeface="Veto Com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Invite the author to reply to </a:t>
            </a:r>
          </a:p>
          <a:p>
            <a:pPr lvl="0">
              <a:tabLst>
                <a:tab pos="457200" algn="l"/>
              </a:tabLst>
            </a:pPr>
            <a:r>
              <a:rPr lang="en-GB" sz="2000">
                <a:solidFill>
                  <a:srgbClr val="5B1E45"/>
                </a:solidFill>
                <a:latin typeface="Veto Com"/>
                <a:cs typeface="Arial"/>
              </a:rPr>
              <a:t>     you or offer a method of contacting you/service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054E6-A6AD-4011-AC82-316AABB0E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67"/>
          <a:stretch/>
        </p:blipFill>
        <p:spPr>
          <a:xfrm>
            <a:off x="3332771" y="1298222"/>
            <a:ext cx="5486328" cy="41754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484C7C-3D65-4C20-8CBF-4856763FF49D}"/>
              </a:ext>
            </a:extLst>
          </p:cNvPr>
          <p:cNvCxnSpPr>
            <a:cxnSpLocks/>
          </p:cNvCxnSpPr>
          <p:nvPr/>
        </p:nvCxnSpPr>
        <p:spPr>
          <a:xfrm flipV="1">
            <a:off x="2438400" y="2743663"/>
            <a:ext cx="789017" cy="5075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9D5433-F50D-466F-A2CF-EA4D1A6E6C95}"/>
              </a:ext>
            </a:extLst>
          </p:cNvPr>
          <p:cNvCxnSpPr>
            <a:cxnSpLocks/>
          </p:cNvCxnSpPr>
          <p:nvPr/>
        </p:nvCxnSpPr>
        <p:spPr>
          <a:xfrm flipV="1">
            <a:off x="2829673" y="3416680"/>
            <a:ext cx="602107" cy="48927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8E1CC1-2FAB-4AED-909B-6BB3C48F876C}"/>
              </a:ext>
            </a:extLst>
          </p:cNvPr>
          <p:cNvSpPr txBox="1"/>
          <p:nvPr/>
        </p:nvSpPr>
        <p:spPr>
          <a:xfrm>
            <a:off x="467544" y="378301"/>
            <a:ext cx="762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Response look like on Care Opinion?</a:t>
            </a:r>
          </a:p>
        </p:txBody>
      </p:sp>
    </p:spTree>
    <p:extLst>
      <p:ext uri="{BB962C8B-B14F-4D97-AF65-F5344CB8AC3E}">
        <p14:creationId xmlns:p14="http://schemas.microsoft.com/office/powerpoint/2010/main" val="89549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682849" y="62068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Preparing yourself for feedback…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Take a deep breath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Take your professional hat off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Imagine it’s you, what response would you expect?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Try to understand and connect with the motivation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Control any inclination to defensiveness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Walk away, reflect, get someone else’s viewpoint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Veto Com Light" panose="02000506040000020003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Veto Com Light" panose="02000506040000020003" pitchFamily="2" charset="0"/>
                <a:ea typeface="+mn-ea"/>
                <a:cs typeface="Arial" panose="020B0604020202020204" pitchFamily="34" charset="0"/>
              </a:rPr>
              <a:t>Examine your own motivation –to learn, to improve, to protect, to defend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747357-B4CF-758C-F900-D5AA87E8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63" y="556598"/>
            <a:ext cx="4915326" cy="5380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0D843-7284-43B8-8886-21B26682D016}"/>
              </a:ext>
            </a:extLst>
          </p:cNvPr>
          <p:cNvSpPr txBox="1"/>
          <p:nvPr/>
        </p:nvSpPr>
        <p:spPr>
          <a:xfrm>
            <a:off x="508000" y="6158088"/>
            <a:ext cx="816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>
                <a:solidFill>
                  <a:srgbClr val="B10059"/>
                </a:solidFill>
              </a:rPr>
              <a:t>Click </a:t>
            </a:r>
            <a:r>
              <a:rPr lang="en-GB" u="sng">
                <a:solidFill>
                  <a:srgbClr val="B10059"/>
                </a:solidFill>
                <a:hlinkClick r:id="rId4"/>
              </a:rPr>
              <a:t>here</a:t>
            </a:r>
            <a:r>
              <a:rPr lang="en-GB" u="sng">
                <a:solidFill>
                  <a:srgbClr val="B10059"/>
                </a:solidFill>
              </a:rPr>
              <a:t> to read full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7786A-78EA-4229-AF10-9566A55C3161}"/>
              </a:ext>
            </a:extLst>
          </p:cNvPr>
          <p:cNvSpPr txBox="1"/>
          <p:nvPr/>
        </p:nvSpPr>
        <p:spPr>
          <a:xfrm>
            <a:off x="508000" y="622852"/>
            <a:ext cx="2871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 really great  Response look like on Care Opinion?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634A5-FA3E-0A60-A15A-6D961695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21" y="335294"/>
            <a:ext cx="6300430" cy="5601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5E02C-8F69-15DA-4454-E55E4DEB8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467" y="1788101"/>
            <a:ext cx="6393400" cy="43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0329AF-037D-403C-92C0-AF4CDF8BB0B3}"/>
              </a:ext>
            </a:extLst>
          </p:cNvPr>
          <p:cNvSpPr txBox="1"/>
          <p:nvPr/>
        </p:nvSpPr>
        <p:spPr>
          <a:xfrm>
            <a:off x="283453" y="432672"/>
            <a:ext cx="75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would you feel if you got this response?</a:t>
            </a:r>
          </a:p>
        </p:txBody>
      </p:sp>
      <p:pic>
        <p:nvPicPr>
          <p:cNvPr id="4" name="Picture 3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A0B507F0-1EB5-E6FF-A148-3CD101CE4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0" y="983489"/>
            <a:ext cx="6287778" cy="52927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7EBB423-B435-9561-CDED-33E9C30C2490}"/>
              </a:ext>
            </a:extLst>
          </p:cNvPr>
          <p:cNvSpPr/>
          <p:nvPr/>
        </p:nvSpPr>
        <p:spPr>
          <a:xfrm>
            <a:off x="1209368" y="4896464"/>
            <a:ext cx="16124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18CAC-872B-443D-9858-0E4ED41B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20688"/>
            <a:ext cx="5662967" cy="4744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A50B0-FDA4-42E9-9B1F-22D946833965}"/>
              </a:ext>
            </a:extLst>
          </p:cNvPr>
          <p:cNvSpPr txBox="1"/>
          <p:nvPr/>
        </p:nvSpPr>
        <p:spPr>
          <a:xfrm>
            <a:off x="400939" y="568930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Blog post : Link to ‘</a:t>
            </a:r>
            <a:r>
              <a:rPr lang="en-GB">
                <a:hlinkClick r:id="rId4"/>
              </a:rPr>
              <a:t>What makes a good response</a:t>
            </a:r>
            <a:r>
              <a:rPr lang="en-GB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5598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93130-954D-4466-8210-39C97D5649B5}"/>
              </a:ext>
            </a:extLst>
          </p:cNvPr>
          <p:cNvSpPr/>
          <p:nvPr/>
        </p:nvSpPr>
        <p:spPr>
          <a:xfrm>
            <a:off x="437797" y="582067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B10059"/>
                </a:solidFill>
                <a:latin typeface="Veto Com" panose="02000506040000020003" pitchFamily="2" charset="0"/>
              </a:rPr>
              <a:t>Examples of good responses</a:t>
            </a:r>
          </a:p>
          <a:p>
            <a:endParaRPr lang="en-GB" sz="240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+mn-lt"/>
              </a:rPr>
              <a:t>Empathy and understanding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+mn-lt"/>
              </a:rPr>
              <a:t>Apologising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Explaining what normally happens or why things happen</a:t>
            </a:r>
          </a:p>
          <a:p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Saying what you will do with the feedback</a:t>
            </a: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rgbClr val="5B1E45"/>
                </a:solidFill>
                <a:latin typeface="+mn-lt"/>
              </a:rPr>
              <a:t>Saying what you will do to make an improvement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2B7F42-B2F1-45F0-954C-A8340DB4B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02" y="373364"/>
            <a:ext cx="1993801" cy="14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F2173-D1C5-46D5-9EE9-4EC9D5E5A422}"/>
              </a:ext>
            </a:extLst>
          </p:cNvPr>
          <p:cNvSpPr/>
          <p:nvPr/>
        </p:nvSpPr>
        <p:spPr>
          <a:xfrm>
            <a:off x="611560" y="548680"/>
            <a:ext cx="483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Empathy and understanding</a:t>
            </a:r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95A0275-4D07-4794-BF16-FD8B4990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0B408-8311-4E79-8166-A42EEB2DD98D}"/>
              </a:ext>
            </a:extLst>
          </p:cNvPr>
          <p:cNvSpPr/>
          <p:nvPr/>
        </p:nvSpPr>
        <p:spPr>
          <a:xfrm>
            <a:off x="505532" y="6040213"/>
            <a:ext cx="435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09674-847B-4F4E-B9C2-31C04400D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32" y="1340768"/>
            <a:ext cx="5980167" cy="256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E92756-25EC-65E1-10DB-AAACCFA78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782" y="548680"/>
            <a:ext cx="6043184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CBC783-652F-4C2D-973D-F9ABA40218EA}"/>
              </a:ext>
            </a:extLst>
          </p:cNvPr>
          <p:cNvSpPr/>
          <p:nvPr/>
        </p:nvSpPr>
        <p:spPr>
          <a:xfrm>
            <a:off x="561975" y="48930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Veto Com Light" panose="02000506040000020003" pitchFamily="2" charset="0"/>
                <a:cs typeface="+mn-cs"/>
              </a:rPr>
              <a:t>Apologising</a:t>
            </a:r>
            <a:endParaRPr kumimoji="0" lang="en-GB" sz="3200" b="1" i="0" u="none" strike="noStrike" kern="0" cap="none" spc="0" normalizeH="0" baseline="0" noProof="0">
              <a:ln>
                <a:noFill/>
              </a:ln>
              <a:solidFill>
                <a:srgbClr val="5B1E45"/>
              </a:solidFill>
              <a:effectLst/>
              <a:uLnTx/>
              <a:uFillTx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C2D5C9-A043-4583-A74F-76D27B96C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2757F-528F-5159-24C8-BD310AC3E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1323352"/>
            <a:ext cx="6527447" cy="4804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2454F-6E3E-108D-FD51-57C01EB4D79E}"/>
              </a:ext>
            </a:extLst>
          </p:cNvPr>
          <p:cNvSpPr txBox="1"/>
          <p:nvPr/>
        </p:nvSpPr>
        <p:spPr>
          <a:xfrm>
            <a:off x="795867" y="61840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5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608030-C301-79D1-F39E-C470D1706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975" y="382639"/>
            <a:ext cx="5734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C4478F-61FC-427B-BD01-B8AE486C49E6}"/>
              </a:ext>
            </a:extLst>
          </p:cNvPr>
          <p:cNvSpPr/>
          <p:nvPr/>
        </p:nvSpPr>
        <p:spPr>
          <a:xfrm>
            <a:off x="539552" y="476672"/>
            <a:ext cx="3177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Explaining what normally happens or why things happen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4A7E09-F217-4E49-AFAF-DB669141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B66BFC-2773-49A9-A6AF-59C7AF9A4F87}"/>
              </a:ext>
            </a:extLst>
          </p:cNvPr>
          <p:cNvSpPr/>
          <p:nvPr/>
        </p:nvSpPr>
        <p:spPr>
          <a:xfrm>
            <a:off x="539552" y="5926484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7B899-1FBE-4667-BD10-7A0D5F9F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774" y="1450133"/>
            <a:ext cx="4565350" cy="43571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95B9E2-7544-4D02-D345-F795F9F8E92F}"/>
              </a:ext>
            </a:extLst>
          </p:cNvPr>
          <p:cNvSpPr/>
          <p:nvPr/>
        </p:nvSpPr>
        <p:spPr>
          <a:xfrm>
            <a:off x="2234860" y="4319226"/>
            <a:ext cx="57710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BD28C-CC8B-408E-967A-83D2871E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523" y="476672"/>
            <a:ext cx="4864878" cy="59178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27E9FB-7A61-1352-A59E-73FDC06623D0}"/>
              </a:ext>
            </a:extLst>
          </p:cNvPr>
          <p:cNvSpPr/>
          <p:nvPr/>
        </p:nvSpPr>
        <p:spPr>
          <a:xfrm>
            <a:off x="2917838" y="4929603"/>
            <a:ext cx="5771090" cy="1120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3" y="764706"/>
            <a:ext cx="73331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B10059"/>
                </a:solidFill>
                <a:latin typeface="MuseoSans500"/>
              </a:rPr>
              <a:t>In this session, w</a:t>
            </a:r>
            <a:r>
              <a:rPr lang="en-GB" sz="3600" b="0" i="0">
                <a:solidFill>
                  <a:srgbClr val="B10059"/>
                </a:solidFill>
                <a:effectLst/>
                <a:latin typeface="MuseoSans500"/>
              </a:rPr>
              <a:t>e’ll help you...</a:t>
            </a:r>
            <a:endParaRPr lang="en-GB" sz="360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Learn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how to respond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cs typeface="Calibri" panose="020F0502020204030204" pitchFamily="34" charset="0"/>
              </a:rPr>
              <a:t>using the Care Opinion site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 what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makes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 good response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Think about what the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author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might want from a response</a:t>
            </a: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rgbClr val="5B1E45"/>
              </a:solidFill>
              <a:latin typeface="Veto Com" panose="0200050604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Think strategically about responding and how it can </a:t>
            </a:r>
            <a:r>
              <a:rPr lang="en-GB" sz="2400" b="1" u="sng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create change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 services</a:t>
            </a:r>
            <a:endParaRPr lang="en-GB" sz="2400" b="0" i="0">
              <a:solidFill>
                <a:srgbClr val="5B1E45"/>
              </a:solidFill>
              <a:effectLst/>
              <a:latin typeface="MuseoSans500"/>
            </a:endParaRPr>
          </a:p>
          <a:p>
            <a:pPr algn="l"/>
            <a:endParaRPr lang="en-GB" sz="2400" b="0" i="0">
              <a:solidFill>
                <a:srgbClr val="5B1E45"/>
              </a:solidFill>
              <a:effectLst/>
              <a:latin typeface="MuseoSans500"/>
            </a:endParaRPr>
          </a:p>
          <a:p>
            <a:pPr lvl="0">
              <a:tabLst>
                <a:tab pos="457200" algn="l"/>
              </a:tabLst>
            </a:pPr>
            <a:endParaRPr lang="en-GB" sz="2400">
              <a:solidFill>
                <a:schemeClr val="bg2">
                  <a:lumMod val="75000"/>
                </a:schemeClr>
              </a:solidFill>
              <a:latin typeface="Veto Com Light" panose="02000506040000020003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3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4A7E09-F217-4E49-AFAF-DB669141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786"/>
            <a:ext cx="1993801" cy="1408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D32F0-DAF3-483E-866E-603B7748C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40968"/>
            <a:ext cx="6051023" cy="5686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168E46-BFC0-4853-9262-9A2A1CB39083}"/>
              </a:ext>
            </a:extLst>
          </p:cNvPr>
          <p:cNvSpPr/>
          <p:nvPr/>
        </p:nvSpPr>
        <p:spPr>
          <a:xfrm>
            <a:off x="6457890" y="2453093"/>
            <a:ext cx="199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Making that ‘</a:t>
            </a:r>
            <a:r>
              <a:rPr lang="en-GB" sz="2400" b="1">
                <a:solidFill>
                  <a:srgbClr val="5B1E45"/>
                </a:solidFill>
                <a:latin typeface="Veto Com Light" panose="02000506040000020003" pitchFamily="2" charset="0"/>
              </a:rPr>
              <a:t>Planned Change</a:t>
            </a:r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’ </a:t>
            </a:r>
          </a:p>
          <a:p>
            <a:pPr algn="ctr"/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into a </a:t>
            </a:r>
          </a:p>
          <a:p>
            <a:pPr algn="ctr"/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‘</a:t>
            </a:r>
            <a:r>
              <a:rPr lang="en-GB" sz="2400" b="1">
                <a:solidFill>
                  <a:srgbClr val="5B1E45"/>
                </a:solidFill>
                <a:latin typeface="Veto Com Light" panose="02000506040000020003" pitchFamily="2" charset="0"/>
              </a:rPr>
              <a:t>Change made</a:t>
            </a:r>
            <a:r>
              <a:rPr lang="en-GB" sz="2400">
                <a:solidFill>
                  <a:srgbClr val="5B1E45"/>
                </a:solidFill>
                <a:latin typeface="Veto Com Light" panose="02000506040000020003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49908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AE06C0-E5B0-452B-BD70-267E693E01CF}"/>
              </a:ext>
            </a:extLst>
          </p:cNvPr>
          <p:cNvSpPr/>
          <p:nvPr/>
        </p:nvSpPr>
        <p:spPr>
          <a:xfrm>
            <a:off x="467544" y="476672"/>
            <a:ext cx="2000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Saying what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you will do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with the </a:t>
            </a:r>
          </a:p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feedback</a:t>
            </a:r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A6A48-141F-4967-9375-E63AD54D8EF7}"/>
              </a:ext>
            </a:extLst>
          </p:cNvPr>
          <p:cNvSpPr/>
          <p:nvPr/>
        </p:nvSpPr>
        <p:spPr>
          <a:xfrm>
            <a:off x="297890" y="6098843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Click</a:t>
            </a:r>
            <a:r>
              <a:rPr lang="en-GB">
                <a:hlinkClick r:id="rId3"/>
              </a:rPr>
              <a:t> here </a:t>
            </a:r>
            <a:r>
              <a:rPr lang="en-GB"/>
              <a:t>to read full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959F9-2D6E-295A-2F97-B4BFFF488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420" y="476672"/>
            <a:ext cx="5879690" cy="563356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D37CB1C-D6A0-0A9A-4FA0-0E666633351A}"/>
              </a:ext>
            </a:extLst>
          </p:cNvPr>
          <p:cNvSpPr/>
          <p:nvPr/>
        </p:nvSpPr>
        <p:spPr>
          <a:xfrm>
            <a:off x="973394" y="4159045"/>
            <a:ext cx="2182761" cy="81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3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8078D7-1019-405C-BA7F-9F7EC0DE4387}"/>
              </a:ext>
            </a:extLst>
          </p:cNvPr>
          <p:cNvSpPr/>
          <p:nvPr/>
        </p:nvSpPr>
        <p:spPr>
          <a:xfrm>
            <a:off x="395536" y="428941"/>
            <a:ext cx="583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Saying what you will do to make an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C28CF-8410-2FBD-59EC-26467C4AD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16" y="1506159"/>
            <a:ext cx="6280567" cy="5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899187-6504-012D-5977-BD17B32E6B33}"/>
              </a:ext>
            </a:extLst>
          </p:cNvPr>
          <p:cNvSpPr txBox="1"/>
          <p:nvPr/>
        </p:nvSpPr>
        <p:spPr>
          <a:xfrm>
            <a:off x="618210" y="490128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responses from people in the department about what should have happened and offering follow up, ending with….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6BF7D-0875-82BD-605B-0BE7464D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4" y="1749684"/>
            <a:ext cx="7421011" cy="3172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40007-B140-B263-FC02-14CBA915904F}"/>
              </a:ext>
            </a:extLst>
          </p:cNvPr>
          <p:cNvSpPr txBox="1"/>
          <p:nvPr/>
        </p:nvSpPr>
        <p:spPr>
          <a:xfrm>
            <a:off x="733674" y="5870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Click </a:t>
            </a:r>
            <a:r>
              <a:rPr lang="en-GB">
                <a:hlinkClick r:id="rId4"/>
              </a:rPr>
              <a:t>here</a:t>
            </a:r>
            <a:r>
              <a:rPr lang="en-GB"/>
              <a:t> to read full story</a:t>
            </a:r>
          </a:p>
        </p:txBody>
      </p:sp>
    </p:spTree>
    <p:extLst>
      <p:ext uri="{BB962C8B-B14F-4D97-AF65-F5344CB8AC3E}">
        <p14:creationId xmlns:p14="http://schemas.microsoft.com/office/powerpoint/2010/main" val="208106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EE17E-9177-43BB-96A3-7CB199D703EC}"/>
              </a:ext>
            </a:extLst>
          </p:cNvPr>
          <p:cNvSpPr txBox="1"/>
          <p:nvPr/>
        </p:nvSpPr>
        <p:spPr>
          <a:xfrm>
            <a:off x="423283" y="247680"/>
            <a:ext cx="19884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changes made from a walk through</a:t>
            </a: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7B769-6ED5-428C-B6AD-62062125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04664"/>
            <a:ext cx="5556793" cy="5986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06680-A902-4974-84DA-97F2D45B7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94" y="1123876"/>
            <a:ext cx="8173943" cy="4240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5879C-8430-44A5-A072-766BFEA282EC}"/>
              </a:ext>
            </a:extLst>
          </p:cNvPr>
          <p:cNvSpPr txBox="1"/>
          <p:nvPr/>
        </p:nvSpPr>
        <p:spPr>
          <a:xfrm>
            <a:off x="354094" y="60840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Blog: Being a critical friend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CC6EEB-CCE6-4B7A-A08D-0461993458AB}"/>
              </a:ext>
            </a:extLst>
          </p:cNvPr>
          <p:cNvSpPr/>
          <p:nvPr/>
        </p:nvSpPr>
        <p:spPr>
          <a:xfrm>
            <a:off x="2648406" y="419143"/>
            <a:ext cx="583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>
                <a:solidFill>
                  <a:srgbClr val="B10059"/>
                </a:solidFill>
                <a:latin typeface="Veto Com" panose="02000506040000020003" pitchFamily="2" charset="0"/>
              </a:rPr>
              <a:t>Responding</a:t>
            </a:r>
            <a:r>
              <a:rPr lang="en-GB" altLang="en-US" sz="3200" b="1">
                <a:solidFill>
                  <a:srgbClr val="5B1E45"/>
                </a:solidFill>
                <a:latin typeface="Veto Com Light" panose="02000506040000020003" pitchFamily="2" charset="0"/>
              </a:rPr>
              <a:t> </a:t>
            </a:r>
            <a:r>
              <a:rPr lang="en-GB" altLang="en-US" sz="3200" b="1">
                <a:solidFill>
                  <a:srgbClr val="B10059"/>
                </a:solidFill>
                <a:latin typeface="Veto Com" panose="02000506040000020003" pitchFamily="2" charset="0"/>
              </a:rPr>
              <a:t>Re-cap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790FA-83F5-4511-984A-018B55857002}"/>
              </a:ext>
            </a:extLst>
          </p:cNvPr>
          <p:cNvSpPr txBox="1"/>
          <p:nvPr/>
        </p:nvSpPr>
        <p:spPr>
          <a:xfrm>
            <a:off x="925683" y="1109935"/>
            <a:ext cx="729263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Prepare yourself for the feedback, don’t rush, ask for support from other staff if you need a 2nd opinion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Take your professional hat off, put yourself in the authors shoes, what response would I be happy with?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Try not to be defensive &amp; apologise sincerely</a:t>
            </a:r>
          </a:p>
          <a:p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Use the ‘Change’ logos in your responses</a:t>
            </a:r>
          </a:p>
          <a:p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Sign off with full signature as often if you can</a:t>
            </a:r>
          </a:p>
          <a:p>
            <a:endParaRPr lang="en-GB" sz="2400">
              <a:solidFill>
                <a:srgbClr val="5B1E45"/>
              </a:solidFill>
              <a:latin typeface="Veto Com Light" panose="0200050604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Veto Com Light" panose="02000506040000020003"/>
              </a:rPr>
              <a:t>Be personal but polite, no cut &amp; paste generic responses</a:t>
            </a:r>
          </a:p>
          <a:p>
            <a:endParaRPr lang="en-GB" sz="1800">
              <a:solidFill>
                <a:schemeClr val="bg2">
                  <a:lumMod val="50000"/>
                </a:schemeClr>
              </a:solidFill>
              <a:latin typeface="Veto Com Light" panose="02000506040000020003" pitchFamily="2" charset="0"/>
            </a:endParaRPr>
          </a:p>
          <a:p>
            <a:endParaRPr lang="en-GB" sz="1800">
              <a:solidFill>
                <a:schemeClr val="bg2">
                  <a:lumMod val="50000"/>
                </a:schemeClr>
              </a:solidFill>
              <a:latin typeface="Veto Com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45BDE-4B30-7985-3CA2-2F7F3EA7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5" y="665094"/>
            <a:ext cx="3197938" cy="4969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D4C2A-FCB6-049D-B5DE-E8915950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2" y="307288"/>
            <a:ext cx="2360726" cy="14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274-2944-495B-9A1A-B351971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99" y="2928508"/>
            <a:ext cx="8496239" cy="1000984"/>
          </a:xfrm>
        </p:spPr>
        <p:txBody>
          <a:bodyPr/>
          <a:lstStyle/>
          <a:p>
            <a:r>
              <a:rPr lang="en-GB">
                <a:solidFill>
                  <a:srgbClr val="B10059"/>
                </a:solidFill>
              </a:rPr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344135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7170C-6B39-1DA5-7CB1-1B3A2FCA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25" y="665094"/>
            <a:ext cx="3197938" cy="496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3E227-9C32-66C7-1596-A3D3A159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242" y="201255"/>
            <a:ext cx="2360726" cy="14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do people post feedback about healthcare online?">
            <a:extLst>
              <a:ext uri="{FF2B5EF4-FFF2-40B4-BE49-F238E27FC236}">
                <a16:creationId xmlns:a16="http://schemas.microsoft.com/office/drawing/2014/main" id="{74D78230-7E30-47F1-AA9D-1388BD9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45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47B9ED7-FB84-4CC8-A508-3EB4851012FC}"/>
              </a:ext>
            </a:extLst>
          </p:cNvPr>
          <p:cNvSpPr/>
          <p:nvPr/>
        </p:nvSpPr>
        <p:spPr bwMode="auto">
          <a:xfrm>
            <a:off x="755576" y="548680"/>
            <a:ext cx="5040560" cy="374441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“It was therapeutic in healing my soul.”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F55291-55C3-4224-9BDB-9B190DA3A6B5}"/>
              </a:ext>
            </a:extLst>
          </p:cNvPr>
          <p:cNvSpPr/>
          <p:nvPr/>
        </p:nvSpPr>
        <p:spPr bwMode="auto">
          <a:xfrm>
            <a:off x="1031700" y="953348"/>
            <a:ext cx="5544616" cy="3312368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“It was a difficult time for me to go through and Care Opinion allowed me to control the speed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words rather than be rushed through Q&amp;As or tick box scenario where things don't quite fit.”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srgbClr val="5A1B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0CA90C-898D-4941-8B44-2112E24A29E4}"/>
              </a:ext>
            </a:extLst>
          </p:cNvPr>
          <p:cNvSpPr/>
          <p:nvPr/>
        </p:nvSpPr>
        <p:spPr bwMode="auto">
          <a:xfrm>
            <a:off x="1259632" y="1340768"/>
            <a:ext cx="6048672" cy="3816424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“The fact I did not have to give my name made it a lot easier to provide feedback. I find it hard to do it in person.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5A1B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2853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9" y="1414963"/>
            <a:ext cx="8092287" cy="50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E0257459-19A7-4366-9940-5788E3D7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9" y="3819439"/>
            <a:ext cx="1199363" cy="1199363"/>
          </a:xfrm>
          <a:prstGeom prst="rect">
            <a:avLst/>
          </a:prstGeom>
        </p:spPr>
      </p:pic>
      <p:pic>
        <p:nvPicPr>
          <p:cNvPr id="6" name="Picture 5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2EFCB8BF-562B-4668-89EA-7BF77B79F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7" y="2361992"/>
            <a:ext cx="1199363" cy="1199363"/>
          </a:xfrm>
          <a:prstGeom prst="rect">
            <a:avLst/>
          </a:prstGeom>
        </p:spPr>
      </p:pic>
      <p:pic>
        <p:nvPicPr>
          <p:cNvPr id="4" name="Picture 3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990E83C7-BD36-4209-964B-4D925DD44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3280"/>
            <a:ext cx="1199363" cy="1199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257B2-C872-4A2A-A6FA-5047EA2B51AE}"/>
              </a:ext>
            </a:extLst>
          </p:cNvPr>
          <p:cNvSpPr txBox="1"/>
          <p:nvPr/>
        </p:nvSpPr>
        <p:spPr>
          <a:xfrm>
            <a:off x="1219199" y="612844"/>
            <a:ext cx="7326489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  <a:latin typeface="Veto Com"/>
                <a:cs typeface="Arial"/>
              </a:rPr>
              <a:t>Points before we start!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You, other responders and the author can respond to each other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as many times 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as you wish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Never ask an author to disclose their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personal information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 publicly – All responses are public once published </a:t>
            </a:r>
            <a:r>
              <a:rPr lang="en-GB" sz="2400">
                <a:solidFill>
                  <a:srgbClr val="5B1E45"/>
                </a:solidFill>
                <a:latin typeface="Veto Com" panose="0200050604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 the website</a:t>
            </a:r>
          </a:p>
          <a:p>
            <a:endParaRPr lang="en-GB" sz="2400">
              <a:solidFill>
                <a:srgbClr val="5B1E45"/>
              </a:solidFill>
              <a:latin typeface="Veto Com" panose="02000506040000020003" pitchFamily="2" charset="0"/>
            </a:endParaRPr>
          </a:p>
          <a:p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By having a </a:t>
            </a:r>
            <a:r>
              <a:rPr lang="en-GB" sz="2400" b="1">
                <a:solidFill>
                  <a:srgbClr val="5B1E45"/>
                </a:solidFill>
                <a:latin typeface="Veto Com"/>
                <a:cs typeface="Arial"/>
              </a:rPr>
              <a:t>transparent, honest and safe </a:t>
            </a:r>
            <a:r>
              <a:rPr lang="en-GB" sz="2400">
                <a:solidFill>
                  <a:srgbClr val="5B1E45"/>
                </a:solidFill>
                <a:latin typeface="Veto Com"/>
                <a:cs typeface="Arial"/>
              </a:rPr>
              <a:t>conversation on Care Opinion, you can demonstrate to the public, how your service listens to feedback, resolves problems and works towards positive change</a:t>
            </a:r>
          </a:p>
        </p:txBody>
      </p:sp>
    </p:spTree>
    <p:extLst>
      <p:ext uri="{BB962C8B-B14F-4D97-AF65-F5344CB8AC3E}">
        <p14:creationId xmlns:p14="http://schemas.microsoft.com/office/powerpoint/2010/main" val="238260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B8D58-9858-4DFE-B419-BF609513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84" y="420330"/>
            <a:ext cx="5448249" cy="59443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519863-7D98-476A-93EA-AED429272127}"/>
              </a:ext>
            </a:extLst>
          </p:cNvPr>
          <p:cNvSpPr/>
          <p:nvPr/>
        </p:nvSpPr>
        <p:spPr>
          <a:xfrm>
            <a:off x="2885784" y="3140968"/>
            <a:ext cx="2641135" cy="8933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52DE0-5243-413C-8045-B2100E43D49A}"/>
              </a:ext>
            </a:extLst>
          </p:cNvPr>
          <p:cNvSpPr/>
          <p:nvPr/>
        </p:nvSpPr>
        <p:spPr>
          <a:xfrm>
            <a:off x="359532" y="461669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>
                <a:solidFill>
                  <a:srgbClr val="5B1E45"/>
                </a:solidFill>
                <a:latin typeface="Veto Com Light" panose="02000506040000020003" pitchFamily="2" charset="0"/>
              </a:rPr>
              <a:t>Practical Tip!</a:t>
            </a: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  <a:p>
            <a:pPr lvl="0"/>
            <a:endParaRPr lang="en-GB" sz="3200" b="1">
              <a:solidFill>
                <a:srgbClr val="5B1E45"/>
              </a:solidFill>
              <a:latin typeface="Veto Com Light" panose="02000506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257D8B-1064-4EEA-9A3D-305649810EBC}"/>
              </a:ext>
            </a:extLst>
          </p:cNvPr>
          <p:cNvGrpSpPr/>
          <p:nvPr/>
        </p:nvGrpSpPr>
        <p:grpSpPr>
          <a:xfrm>
            <a:off x="525367" y="3140968"/>
            <a:ext cx="2278706" cy="2448273"/>
            <a:chOff x="525367" y="3140968"/>
            <a:chExt cx="2278706" cy="244827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87BA946-8741-4209-87DF-89DD03EA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7416" b="51120"/>
            <a:stretch/>
          </p:blipFill>
          <p:spPr>
            <a:xfrm>
              <a:off x="525367" y="3140968"/>
              <a:ext cx="2278706" cy="24482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72CD7-962E-4231-AB3F-F109B16C7BB1}"/>
                </a:ext>
              </a:extLst>
            </p:cNvPr>
            <p:cNvSpPr/>
            <p:nvPr/>
          </p:nvSpPr>
          <p:spPr>
            <a:xfrm>
              <a:off x="821872" y="3581492"/>
              <a:ext cx="15509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The link only log’s you into the site the 1</a:t>
              </a:r>
              <a:r>
                <a:rPr lang="en-GB" sz="2000" baseline="30000">
                  <a:solidFill>
                    <a:schemeClr val="bg1"/>
                  </a:solidFill>
                  <a:latin typeface="Calibri" panose="020F0502020204030204" pitchFamily="34" charset="0"/>
                </a:rPr>
                <a:t>st</a:t>
              </a:r>
              <a:r>
                <a:rPr lang="en-GB" sz="2000">
                  <a:solidFill>
                    <a:schemeClr val="bg1"/>
                  </a:solidFill>
                  <a:latin typeface="Calibri" panose="020F0502020204030204" pitchFamily="34" charset="0"/>
                </a:rPr>
                <a:t>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1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55B0C8-FF93-4A6E-A03C-41AE15DE54AB}"/>
              </a:ext>
            </a:extLst>
          </p:cNvPr>
          <p:cNvSpPr/>
          <p:nvPr/>
        </p:nvSpPr>
        <p:spPr>
          <a:xfrm>
            <a:off x="899592" y="2767280"/>
            <a:ext cx="1550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link only log’s you into the site the </a:t>
            </a:r>
            <a:r>
              <a:rPr kumimoji="0" lang="en-GB" sz="2000" b="0" i="0" u="none" strike="noStrike" kern="1200" cap="none" spc="0" normalizeH="0" baseline="3000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D074A-5EA2-78BD-5ED8-FE3F9E4C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1174958"/>
            <a:ext cx="8298425" cy="4231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A615C-E417-68E9-F372-C9A94AA17955}"/>
              </a:ext>
            </a:extLst>
          </p:cNvPr>
          <p:cNvSpPr txBox="1"/>
          <p:nvPr/>
        </p:nvSpPr>
        <p:spPr>
          <a:xfrm>
            <a:off x="742336" y="454431"/>
            <a:ext cx="5874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Pay attention to the ‘How did you feel?’ tags</a:t>
            </a:r>
            <a:endParaRPr lang="en-GB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A76C4-446D-2E5A-1D0F-1C3079D51E2E}"/>
              </a:ext>
            </a:extLst>
          </p:cNvPr>
          <p:cNvSpPr/>
          <p:nvPr/>
        </p:nvSpPr>
        <p:spPr>
          <a:xfrm>
            <a:off x="5525729" y="4414684"/>
            <a:ext cx="2074606" cy="991586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8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4E9F17-6307-4E20-A9E6-9B7F1071B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88543"/>
            <a:ext cx="5150759" cy="563997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556350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480776-5128-43a3-b677-12ebb2d77427">
      <UserInfo>
        <DisplayName>Andrew  Wells</DisplayName>
        <AccountId>144</AccountId>
        <AccountType/>
      </UserInfo>
      <UserInfo>
        <DisplayName>Tracy Molloy</DisplayName>
        <AccountId>13</AccountId>
        <AccountType/>
      </UserInfo>
    </SharedWithUsers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A4609-1F71-49C8-86DC-562FACA6CAB3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303240-0BEA-432C-9366-63C0BC4B4948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B70D66-40F2-4BE4-B7F4-5C6BEAABE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On-screen Show (4:3)</PresentationFormat>
  <Paragraphs>152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MuseoSans500</vt:lpstr>
      <vt:lpstr>Veto Com</vt:lpstr>
      <vt:lpstr>Veto Com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Questions/Comments?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Tracy Molloy</cp:lastModifiedBy>
  <cp:revision>1</cp:revision>
  <dcterms:created xsi:type="dcterms:W3CDTF">2019-04-17T15:49:29Z</dcterms:created>
  <dcterms:modified xsi:type="dcterms:W3CDTF">2022-09-26T14:02:38Z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