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notesMasterIdLst>
    <p:notesMasterId r:id="rId46"/>
  </p:notesMasterIdLst>
  <p:sldIdLst>
    <p:sldId id="256" r:id="rId5"/>
    <p:sldId id="257" r:id="rId6"/>
    <p:sldId id="781" r:id="rId7"/>
    <p:sldId id="772" r:id="rId8"/>
    <p:sldId id="771" r:id="rId9"/>
    <p:sldId id="782" r:id="rId10"/>
    <p:sldId id="780" r:id="rId11"/>
    <p:sldId id="773" r:id="rId12"/>
    <p:sldId id="783" r:id="rId13"/>
    <p:sldId id="779" r:id="rId14"/>
    <p:sldId id="838" r:id="rId15"/>
    <p:sldId id="839" r:id="rId16"/>
    <p:sldId id="865" r:id="rId17"/>
    <p:sldId id="848" r:id="rId18"/>
    <p:sldId id="804" r:id="rId19"/>
    <p:sldId id="805" r:id="rId20"/>
    <p:sldId id="806" r:id="rId21"/>
    <p:sldId id="864" r:id="rId22"/>
    <p:sldId id="857" r:id="rId23"/>
    <p:sldId id="852" r:id="rId24"/>
    <p:sldId id="855" r:id="rId25"/>
    <p:sldId id="672" r:id="rId26"/>
    <p:sldId id="677" r:id="rId27"/>
    <p:sldId id="866" r:id="rId28"/>
    <p:sldId id="858" r:id="rId29"/>
    <p:sldId id="258" r:id="rId30"/>
    <p:sldId id="859" r:id="rId31"/>
    <p:sldId id="862" r:id="rId32"/>
    <p:sldId id="275" r:id="rId33"/>
    <p:sldId id="280" r:id="rId34"/>
    <p:sldId id="281" r:id="rId35"/>
    <p:sldId id="270" r:id="rId36"/>
    <p:sldId id="291" r:id="rId37"/>
    <p:sldId id="271" r:id="rId38"/>
    <p:sldId id="863" r:id="rId39"/>
    <p:sldId id="867" r:id="rId40"/>
    <p:sldId id="844" r:id="rId41"/>
    <p:sldId id="840" r:id="rId42"/>
    <p:sldId id="841" r:id="rId43"/>
    <p:sldId id="837" r:id="rId44"/>
    <p:sldId id="84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1E45"/>
    <a:srgbClr val="B1005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BE1CD-0FA7-4513-B9DB-E26D99465076}" v="41" dt="2022-04-28T08:33:52.729"/>
    <p1510:client id="{42E98A6C-D47E-4C17-BBC0-D299BB98A3A6}" v="5" dt="2022-04-27T13:24:51.485"/>
    <p1510:client id="{5434266D-F601-4828-8A89-A441FCB246E2}" v="808" dt="2022-04-28T09:20:12.752"/>
    <p1510:client id="{DBA3C327-096E-4DA9-8D94-41330D055BC7}" v="10" dt="2022-04-27T13:42:09.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Dendy" userId="S::lisa.dendy@careopinion.org.uk::62688d0b-659b-4aff-a2e8-eed463e4a2cc" providerId="AD" clId="Web-{42E98A6C-D47E-4C17-BBC0-D299BB98A3A6}"/>
    <pc:docChg chg="modSld">
      <pc:chgData name="Lisa Dendy" userId="S::lisa.dendy@careopinion.org.uk::62688d0b-659b-4aff-a2e8-eed463e4a2cc" providerId="AD" clId="Web-{42E98A6C-D47E-4C17-BBC0-D299BB98A3A6}" dt="2022-04-27T13:24:51.485" v="3" actId="1076"/>
      <pc:docMkLst>
        <pc:docMk/>
      </pc:docMkLst>
      <pc:sldChg chg="modSp">
        <pc:chgData name="Lisa Dendy" userId="S::lisa.dendy@careopinion.org.uk::62688d0b-659b-4aff-a2e8-eed463e4a2cc" providerId="AD" clId="Web-{42E98A6C-D47E-4C17-BBC0-D299BB98A3A6}" dt="2022-04-27T13:23:53.155" v="2" actId="20577"/>
        <pc:sldMkLst>
          <pc:docMk/>
          <pc:sldMk cId="967416572" sldId="781"/>
        </pc:sldMkLst>
        <pc:spChg chg="mod">
          <ac:chgData name="Lisa Dendy" userId="S::lisa.dendy@careopinion.org.uk::62688d0b-659b-4aff-a2e8-eed463e4a2cc" providerId="AD" clId="Web-{42E98A6C-D47E-4C17-BBC0-D299BB98A3A6}" dt="2022-04-27T13:23:53.155" v="2" actId="20577"/>
          <ac:spMkLst>
            <pc:docMk/>
            <pc:sldMk cId="967416572" sldId="781"/>
            <ac:spMk id="3" creationId="{1D95CA53-6E54-4F7A-954F-6BEEEF9BF000}"/>
          </ac:spMkLst>
        </pc:spChg>
      </pc:sldChg>
      <pc:sldChg chg="modSp">
        <pc:chgData name="Lisa Dendy" userId="S::lisa.dendy@careopinion.org.uk::62688d0b-659b-4aff-a2e8-eed463e4a2cc" providerId="AD" clId="Web-{42E98A6C-D47E-4C17-BBC0-D299BB98A3A6}" dt="2022-04-27T13:24:51.485" v="3" actId="1076"/>
        <pc:sldMkLst>
          <pc:docMk/>
          <pc:sldMk cId="1325139779" sldId="862"/>
        </pc:sldMkLst>
        <pc:spChg chg="mod">
          <ac:chgData name="Lisa Dendy" userId="S::lisa.dendy@careopinion.org.uk::62688d0b-659b-4aff-a2e8-eed463e4a2cc" providerId="AD" clId="Web-{42E98A6C-D47E-4C17-BBC0-D299BB98A3A6}" dt="2022-04-27T13:24:51.485" v="3" actId="1076"/>
          <ac:spMkLst>
            <pc:docMk/>
            <pc:sldMk cId="1325139779" sldId="862"/>
            <ac:spMk id="2" creationId="{67062FE7-90DA-424D-C008-854C9D14E69B}"/>
          </ac:spMkLst>
        </pc:spChg>
      </pc:sldChg>
    </pc:docChg>
  </pc:docChgLst>
  <pc:docChgLst>
    <pc:chgData name="Dayle Goldie" userId="S::dayle.goldie@careopinion.org.uk::949cd7fa-e774-4e9d-86b0-a42c781356b3" providerId="AD" clId="Web-{DBA3C327-096E-4DA9-8D94-41330D055BC7}"/>
    <pc:docChg chg="modSld">
      <pc:chgData name="Dayle Goldie" userId="S::dayle.goldie@careopinion.org.uk::949cd7fa-e774-4e9d-86b0-a42c781356b3" providerId="AD" clId="Web-{DBA3C327-096E-4DA9-8D94-41330D055BC7}" dt="2022-04-27T13:42:05.901" v="4" actId="20577"/>
      <pc:docMkLst>
        <pc:docMk/>
      </pc:docMkLst>
      <pc:sldChg chg="modSp">
        <pc:chgData name="Dayle Goldie" userId="S::dayle.goldie@careopinion.org.uk::949cd7fa-e774-4e9d-86b0-a42c781356b3" providerId="AD" clId="Web-{DBA3C327-096E-4DA9-8D94-41330D055BC7}" dt="2022-04-27T13:38:35.067" v="2" actId="20577"/>
        <pc:sldMkLst>
          <pc:docMk/>
          <pc:sldMk cId="1999244922" sldId="258"/>
        </pc:sldMkLst>
        <pc:spChg chg="mod">
          <ac:chgData name="Dayle Goldie" userId="S::dayle.goldie@careopinion.org.uk::949cd7fa-e774-4e9d-86b0-a42c781356b3" providerId="AD" clId="Web-{DBA3C327-096E-4DA9-8D94-41330D055BC7}" dt="2022-04-27T13:38:35.067" v="2" actId="20577"/>
          <ac:spMkLst>
            <pc:docMk/>
            <pc:sldMk cId="1999244922" sldId="258"/>
            <ac:spMk id="17" creationId="{7254F4D9-4A31-4A1F-B2B1-D404DD4B0466}"/>
          </ac:spMkLst>
        </pc:spChg>
      </pc:sldChg>
      <pc:sldChg chg="modSp">
        <pc:chgData name="Dayle Goldie" userId="S::dayle.goldie@careopinion.org.uk::949cd7fa-e774-4e9d-86b0-a42c781356b3" providerId="AD" clId="Web-{DBA3C327-096E-4DA9-8D94-41330D055BC7}" dt="2022-04-27T13:42:05.901" v="4" actId="20577"/>
        <pc:sldMkLst>
          <pc:docMk/>
          <pc:sldMk cId="125423701" sldId="859"/>
        </pc:sldMkLst>
        <pc:spChg chg="mod">
          <ac:chgData name="Dayle Goldie" userId="S::dayle.goldie@careopinion.org.uk::949cd7fa-e774-4e9d-86b0-a42c781356b3" providerId="AD" clId="Web-{DBA3C327-096E-4DA9-8D94-41330D055BC7}" dt="2022-04-27T13:38:53.287" v="3" actId="20577"/>
          <ac:spMkLst>
            <pc:docMk/>
            <pc:sldMk cId="125423701" sldId="859"/>
            <ac:spMk id="4" creationId="{A180C3DA-D286-413F-904B-E991019C92D7}"/>
          </ac:spMkLst>
        </pc:spChg>
        <pc:spChg chg="mod">
          <ac:chgData name="Dayle Goldie" userId="S::dayle.goldie@careopinion.org.uk::949cd7fa-e774-4e9d-86b0-a42c781356b3" providerId="AD" clId="Web-{DBA3C327-096E-4DA9-8D94-41330D055BC7}" dt="2022-04-27T13:42:05.901" v="4" actId="20577"/>
          <ac:spMkLst>
            <pc:docMk/>
            <pc:sldMk cId="125423701" sldId="859"/>
            <ac:spMk id="30" creationId="{3541DB9E-4606-458F-9E4F-1CACF5EFB595}"/>
          </ac:spMkLst>
        </pc:spChg>
      </pc:sldChg>
    </pc:docChg>
  </pc:docChgLst>
  <pc:docChgLst>
    <pc:chgData name="Lisa Dendy" userId="62688d0b-659b-4aff-a2e8-eed463e4a2cc" providerId="ADAL" clId="{5434266D-F601-4828-8A89-A441FCB246E2}"/>
    <pc:docChg chg="undo custSel addSld delSld modSld sldOrd modMainMaster modNotesMaster">
      <pc:chgData name="Lisa Dendy" userId="62688d0b-659b-4aff-a2e8-eed463e4a2cc" providerId="ADAL" clId="{5434266D-F601-4828-8A89-A441FCB246E2}" dt="2022-04-28T09:20:12.752" v="1454"/>
      <pc:docMkLst>
        <pc:docMk/>
      </pc:docMkLst>
      <pc:sldChg chg="modSp mod modNotesTx">
        <pc:chgData name="Lisa Dendy" userId="62688d0b-659b-4aff-a2e8-eed463e4a2cc" providerId="ADAL" clId="{5434266D-F601-4828-8A89-A441FCB246E2}" dt="2022-04-28T09:20:12.752" v="1454"/>
        <pc:sldMkLst>
          <pc:docMk/>
          <pc:sldMk cId="2625264302" sldId="256"/>
        </pc:sldMkLst>
        <pc:spChg chg="mod">
          <ac:chgData name="Lisa Dendy" userId="62688d0b-659b-4aff-a2e8-eed463e4a2cc" providerId="ADAL" clId="{5434266D-F601-4828-8A89-A441FCB246E2}" dt="2022-04-26T15:30:46.463" v="748"/>
          <ac:spMkLst>
            <pc:docMk/>
            <pc:sldMk cId="2625264302" sldId="256"/>
            <ac:spMk id="2" creationId="{48D2E439-51DD-4E6C-B602-EE9C82D57C60}"/>
          </ac:spMkLst>
        </pc:spChg>
        <pc:spChg chg="mod">
          <ac:chgData name="Lisa Dendy" userId="62688d0b-659b-4aff-a2e8-eed463e4a2cc" providerId="ADAL" clId="{5434266D-F601-4828-8A89-A441FCB246E2}" dt="2022-04-27T16:02:19.024" v="1172" actId="14861"/>
          <ac:spMkLst>
            <pc:docMk/>
            <pc:sldMk cId="2625264302" sldId="256"/>
            <ac:spMk id="7" creationId="{46520E52-6BCA-49DF-AA26-0E8DD8C04FA7}"/>
          </ac:spMkLst>
        </pc:spChg>
        <pc:picChg chg="mod">
          <ac:chgData name="Lisa Dendy" userId="62688d0b-659b-4aff-a2e8-eed463e4a2cc" providerId="ADAL" clId="{5434266D-F601-4828-8A89-A441FCB246E2}" dt="2022-04-26T15:30:46.463" v="748"/>
          <ac:picMkLst>
            <pc:docMk/>
            <pc:sldMk cId="2625264302" sldId="256"/>
            <ac:picMk id="5" creationId="{EC7BC4AE-4FC5-4516-84C8-6FCEDB96D984}"/>
          </ac:picMkLst>
        </pc:picChg>
        <pc:picChg chg="mod">
          <ac:chgData name="Lisa Dendy" userId="62688d0b-659b-4aff-a2e8-eed463e4a2cc" providerId="ADAL" clId="{5434266D-F601-4828-8A89-A441FCB246E2}" dt="2022-04-26T15:30:46.463" v="748"/>
          <ac:picMkLst>
            <pc:docMk/>
            <pc:sldMk cId="2625264302" sldId="256"/>
            <ac:picMk id="9" creationId="{480D2346-318B-4B2C-8374-C8A2514B6813}"/>
          </ac:picMkLst>
        </pc:picChg>
      </pc:sldChg>
      <pc:sldChg chg="modSp mod">
        <pc:chgData name="Lisa Dendy" userId="62688d0b-659b-4aff-a2e8-eed463e4a2cc" providerId="ADAL" clId="{5434266D-F601-4828-8A89-A441FCB246E2}" dt="2022-04-27T14:29:57.621" v="1013" actId="2711"/>
        <pc:sldMkLst>
          <pc:docMk/>
          <pc:sldMk cId="1596843390" sldId="257"/>
        </pc:sldMkLst>
        <pc:spChg chg="mod">
          <ac:chgData name="Lisa Dendy" userId="62688d0b-659b-4aff-a2e8-eed463e4a2cc" providerId="ADAL" clId="{5434266D-F601-4828-8A89-A441FCB246E2}" dt="2022-04-27T14:29:57.621" v="1013" actId="2711"/>
          <ac:spMkLst>
            <pc:docMk/>
            <pc:sldMk cId="1596843390" sldId="257"/>
            <ac:spMk id="2" creationId="{75CAF6D4-B3F1-41B3-9F4D-4D7BADF5D76C}"/>
          </ac:spMkLst>
        </pc:spChg>
        <pc:spChg chg="mod">
          <ac:chgData name="Lisa Dendy" userId="62688d0b-659b-4aff-a2e8-eed463e4a2cc" providerId="ADAL" clId="{5434266D-F601-4828-8A89-A441FCB246E2}" dt="2022-04-26T15:30:46.463" v="748"/>
          <ac:spMkLst>
            <pc:docMk/>
            <pc:sldMk cId="1596843390" sldId="257"/>
            <ac:spMk id="3" creationId="{C5752CB2-5080-42CB-8EAB-CC15D0195A55}"/>
          </ac:spMkLst>
        </pc:spChg>
      </pc:sldChg>
      <pc:sldChg chg="modSp add mod setBg chgLayout">
        <pc:chgData name="Lisa Dendy" userId="62688d0b-659b-4aff-a2e8-eed463e4a2cc" providerId="ADAL" clId="{5434266D-F601-4828-8A89-A441FCB246E2}" dt="2022-04-27T15:53:03.642" v="1078" actId="1076"/>
        <pc:sldMkLst>
          <pc:docMk/>
          <pc:sldMk cId="1999244922" sldId="258"/>
        </pc:sldMkLst>
        <pc:spChg chg="mod">
          <ac:chgData name="Lisa Dendy" userId="62688d0b-659b-4aff-a2e8-eed463e4a2cc" providerId="ADAL" clId="{5434266D-F601-4828-8A89-A441FCB246E2}" dt="2022-04-26T15:30:46.463" v="748"/>
          <ac:spMkLst>
            <pc:docMk/>
            <pc:sldMk cId="1999244922" sldId="258"/>
            <ac:spMk id="10" creationId="{612CA79A-4578-42F4-B7A5-8925BF05B7D5}"/>
          </ac:spMkLst>
        </pc:spChg>
        <pc:spChg chg="mod">
          <ac:chgData name="Lisa Dendy" userId="62688d0b-659b-4aff-a2e8-eed463e4a2cc" providerId="ADAL" clId="{5434266D-F601-4828-8A89-A441FCB246E2}" dt="2022-04-26T15:30:46.463" v="748"/>
          <ac:spMkLst>
            <pc:docMk/>
            <pc:sldMk cId="1999244922" sldId="258"/>
            <ac:spMk id="13" creationId="{DEEC2B65-A541-459C-8BDA-E27E42E9D174}"/>
          </ac:spMkLst>
        </pc:spChg>
        <pc:spChg chg="mod">
          <ac:chgData name="Lisa Dendy" userId="62688d0b-659b-4aff-a2e8-eed463e4a2cc" providerId="ADAL" clId="{5434266D-F601-4828-8A89-A441FCB246E2}" dt="2022-04-26T15:30:46.463" v="748"/>
          <ac:spMkLst>
            <pc:docMk/>
            <pc:sldMk cId="1999244922" sldId="258"/>
            <ac:spMk id="16" creationId="{EEF11462-4B8C-4BA2-A97E-03D4BE2E0D88}"/>
          </ac:spMkLst>
        </pc:spChg>
        <pc:spChg chg="mod">
          <ac:chgData name="Lisa Dendy" userId="62688d0b-659b-4aff-a2e8-eed463e4a2cc" providerId="ADAL" clId="{5434266D-F601-4828-8A89-A441FCB246E2}" dt="2022-04-27T15:53:03.642" v="1078" actId="1076"/>
          <ac:spMkLst>
            <pc:docMk/>
            <pc:sldMk cId="1999244922" sldId="258"/>
            <ac:spMk id="17" creationId="{7254F4D9-4A31-4A1F-B2B1-D404DD4B0466}"/>
          </ac:spMkLst>
        </pc:spChg>
        <pc:picChg chg="mod">
          <ac:chgData name="Lisa Dendy" userId="62688d0b-659b-4aff-a2e8-eed463e4a2cc" providerId="ADAL" clId="{5434266D-F601-4828-8A89-A441FCB246E2}" dt="2022-04-26T15:30:46.463" v="748"/>
          <ac:picMkLst>
            <pc:docMk/>
            <pc:sldMk cId="1999244922" sldId="258"/>
            <ac:picMk id="2" creationId="{67461C7D-2386-4A59-AF81-CDBD8608C33A}"/>
          </ac:picMkLst>
        </pc:picChg>
        <pc:picChg chg="mod">
          <ac:chgData name="Lisa Dendy" userId="62688d0b-659b-4aff-a2e8-eed463e4a2cc" providerId="ADAL" clId="{5434266D-F601-4828-8A89-A441FCB246E2}" dt="2022-04-26T15:30:46.463" v="748"/>
          <ac:picMkLst>
            <pc:docMk/>
            <pc:sldMk cId="1999244922" sldId="258"/>
            <ac:picMk id="5" creationId="{6BB4D19F-64DF-4DC0-90C9-12BFA48061EF}"/>
          </ac:picMkLst>
        </pc:picChg>
        <pc:cxnChg chg="mod">
          <ac:chgData name="Lisa Dendy" userId="62688d0b-659b-4aff-a2e8-eed463e4a2cc" providerId="ADAL" clId="{5434266D-F601-4828-8A89-A441FCB246E2}" dt="2022-04-26T15:30:46.463" v="748"/>
          <ac:cxnSpMkLst>
            <pc:docMk/>
            <pc:sldMk cId="1999244922" sldId="258"/>
            <ac:cxnSpMk id="7" creationId="{65C90E4A-78F9-448E-934F-2F4D5AD875FC}"/>
          </ac:cxnSpMkLst>
        </pc:cxnChg>
        <pc:cxnChg chg="mod">
          <ac:chgData name="Lisa Dendy" userId="62688d0b-659b-4aff-a2e8-eed463e4a2cc" providerId="ADAL" clId="{5434266D-F601-4828-8A89-A441FCB246E2}" dt="2022-04-26T15:30:46.463" v="748"/>
          <ac:cxnSpMkLst>
            <pc:docMk/>
            <pc:sldMk cId="1999244922" sldId="258"/>
            <ac:cxnSpMk id="12" creationId="{CAD86E6F-80FE-4F36-9923-148A2224EC31}"/>
          </ac:cxnSpMkLst>
        </pc:cxnChg>
        <pc:cxnChg chg="mod">
          <ac:chgData name="Lisa Dendy" userId="62688d0b-659b-4aff-a2e8-eed463e4a2cc" providerId="ADAL" clId="{5434266D-F601-4828-8A89-A441FCB246E2}" dt="2022-04-26T15:30:46.463" v="748"/>
          <ac:cxnSpMkLst>
            <pc:docMk/>
            <pc:sldMk cId="1999244922" sldId="258"/>
            <ac:cxnSpMk id="15" creationId="{64695BF4-2B7E-4F90-A66F-CCFE99826F21}"/>
          </ac:cxnSpMkLst>
        </pc:cxnChg>
      </pc:sldChg>
      <pc:sldChg chg="addSp delSp modSp add mod setBg modClrScheme chgLayout modNotes">
        <pc:chgData name="Lisa Dendy" userId="62688d0b-659b-4aff-a2e8-eed463e4a2cc" providerId="ADAL" clId="{5434266D-F601-4828-8A89-A441FCB246E2}" dt="2022-04-27T13:56:39.737" v="903" actId="478"/>
        <pc:sldMkLst>
          <pc:docMk/>
          <pc:sldMk cId="3439047853" sldId="270"/>
        </pc:sldMkLst>
        <pc:spChg chg="mod ord">
          <ac:chgData name="Lisa Dendy" userId="62688d0b-659b-4aff-a2e8-eed463e4a2cc" providerId="ADAL" clId="{5434266D-F601-4828-8A89-A441FCB246E2}" dt="2022-04-26T15:50:55.056" v="833" actId="1076"/>
          <ac:spMkLst>
            <pc:docMk/>
            <pc:sldMk cId="3439047853" sldId="270"/>
            <ac:spMk id="2" creationId="{225E189B-A7AF-4192-A48A-8D5609F2514C}"/>
          </ac:spMkLst>
        </pc:spChg>
        <pc:spChg chg="mod">
          <ac:chgData name="Lisa Dendy" userId="62688d0b-659b-4aff-a2e8-eed463e4a2cc" providerId="ADAL" clId="{5434266D-F601-4828-8A89-A441FCB246E2}" dt="2022-04-27T13:55:22.284" v="896" actId="1076"/>
          <ac:spMkLst>
            <pc:docMk/>
            <pc:sldMk cId="3439047853" sldId="270"/>
            <ac:spMk id="13" creationId="{A534E5D1-2B80-40F4-A348-E69F6E540609}"/>
          </ac:spMkLst>
        </pc:spChg>
        <pc:graphicFrameChg chg="add del mod ord">
          <ac:chgData name="Lisa Dendy" userId="62688d0b-659b-4aff-a2e8-eed463e4a2cc" providerId="ADAL" clId="{5434266D-F601-4828-8A89-A441FCB246E2}" dt="2022-04-27T13:56:39.737" v="903" actId="478"/>
          <ac:graphicFrameMkLst>
            <pc:docMk/>
            <pc:sldMk cId="3439047853" sldId="270"/>
            <ac:graphicFrameMk id="9" creationId="{0410699A-1843-4A1A-BEE4-B541E2E675AD}"/>
          </ac:graphicFrameMkLst>
        </pc:graphicFrameChg>
        <pc:picChg chg="del mod">
          <ac:chgData name="Lisa Dendy" userId="62688d0b-659b-4aff-a2e8-eed463e4a2cc" providerId="ADAL" clId="{5434266D-F601-4828-8A89-A441FCB246E2}" dt="2022-04-26T14:48:47.067" v="676" actId="478"/>
          <ac:picMkLst>
            <pc:docMk/>
            <pc:sldMk cId="3439047853" sldId="270"/>
            <ac:picMk id="4" creationId="{3961C0D2-DAB1-4AE1-899C-F493B0CEACB4}"/>
          </ac:picMkLst>
        </pc:picChg>
        <pc:picChg chg="mod">
          <ac:chgData name="Lisa Dendy" userId="62688d0b-659b-4aff-a2e8-eed463e4a2cc" providerId="ADAL" clId="{5434266D-F601-4828-8A89-A441FCB246E2}" dt="2022-04-26T15:50:57.712" v="834" actId="1076"/>
          <ac:picMkLst>
            <pc:docMk/>
            <pc:sldMk cId="3439047853" sldId="270"/>
            <ac:picMk id="6" creationId="{CAA8509D-2B87-4246-B16F-4AD5B7481327}"/>
          </ac:picMkLst>
        </pc:picChg>
        <pc:picChg chg="add mod">
          <ac:chgData name="Lisa Dendy" userId="62688d0b-659b-4aff-a2e8-eed463e4a2cc" providerId="ADAL" clId="{5434266D-F601-4828-8A89-A441FCB246E2}" dt="2022-04-26T15:51:00.244" v="835" actId="1076"/>
          <ac:picMkLst>
            <pc:docMk/>
            <pc:sldMk cId="3439047853" sldId="270"/>
            <ac:picMk id="7" creationId="{896081D4-8FCF-4533-892D-4B3CD496AEFA}"/>
          </ac:picMkLst>
        </pc:picChg>
        <pc:picChg chg="add mod">
          <ac:chgData name="Lisa Dendy" userId="62688d0b-659b-4aff-a2e8-eed463e4a2cc" providerId="ADAL" clId="{5434266D-F601-4828-8A89-A441FCB246E2}" dt="2022-04-26T15:36:04.190" v="772" actId="1076"/>
          <ac:picMkLst>
            <pc:docMk/>
            <pc:sldMk cId="3439047853" sldId="270"/>
            <ac:picMk id="8" creationId="{DEDEB269-7A21-4257-BBD6-3D49CE8B5A1C}"/>
          </ac:picMkLst>
        </pc:picChg>
        <pc:picChg chg="mod ord">
          <ac:chgData name="Lisa Dendy" userId="62688d0b-659b-4aff-a2e8-eed463e4a2cc" providerId="ADAL" clId="{5434266D-F601-4828-8A89-A441FCB246E2}" dt="2022-04-26T15:35:54.537" v="769" actId="1076"/>
          <ac:picMkLst>
            <pc:docMk/>
            <pc:sldMk cId="3439047853" sldId="270"/>
            <ac:picMk id="10" creationId="{9C5DCF76-EBB2-4BEA-A16D-2BD83FC56DCF}"/>
          </ac:picMkLst>
        </pc:picChg>
      </pc:sldChg>
      <pc:sldChg chg="addSp delSp modSp add mod setBg modClrScheme chgLayout modNotes">
        <pc:chgData name="Lisa Dendy" userId="62688d0b-659b-4aff-a2e8-eed463e4a2cc" providerId="ADAL" clId="{5434266D-F601-4828-8A89-A441FCB246E2}" dt="2022-04-27T13:56:46.771" v="905" actId="478"/>
        <pc:sldMkLst>
          <pc:docMk/>
          <pc:sldMk cId="3169172354" sldId="271"/>
        </pc:sldMkLst>
        <pc:spChg chg="mod ord">
          <ac:chgData name="Lisa Dendy" userId="62688d0b-659b-4aff-a2e8-eed463e4a2cc" providerId="ADAL" clId="{5434266D-F601-4828-8A89-A441FCB246E2}" dt="2022-04-26T15:51:41.894" v="837" actId="1076"/>
          <ac:spMkLst>
            <pc:docMk/>
            <pc:sldMk cId="3169172354" sldId="271"/>
            <ac:spMk id="2" creationId="{90A88911-708B-4456-A157-95E19FF019AC}"/>
          </ac:spMkLst>
        </pc:spChg>
        <pc:spChg chg="mod">
          <ac:chgData name="Lisa Dendy" userId="62688d0b-659b-4aff-a2e8-eed463e4a2cc" providerId="ADAL" clId="{5434266D-F601-4828-8A89-A441FCB246E2}" dt="2022-04-26T15:30:46.463" v="748"/>
          <ac:spMkLst>
            <pc:docMk/>
            <pc:sldMk cId="3169172354" sldId="271"/>
            <ac:spMk id="7" creationId="{8E36F62B-63F5-42C7-964A-37241572298A}"/>
          </ac:spMkLst>
        </pc:spChg>
        <pc:spChg chg="mod">
          <ac:chgData name="Lisa Dendy" userId="62688d0b-659b-4aff-a2e8-eed463e4a2cc" providerId="ADAL" clId="{5434266D-F601-4828-8A89-A441FCB246E2}" dt="2022-04-26T15:30:46.463" v="748"/>
          <ac:spMkLst>
            <pc:docMk/>
            <pc:sldMk cId="3169172354" sldId="271"/>
            <ac:spMk id="8" creationId="{956CB92B-32AF-41B2-B38F-F766357C31C2}"/>
          </ac:spMkLst>
        </pc:spChg>
        <pc:graphicFrameChg chg="add del mod ord">
          <ac:chgData name="Lisa Dendy" userId="62688d0b-659b-4aff-a2e8-eed463e4a2cc" providerId="ADAL" clId="{5434266D-F601-4828-8A89-A441FCB246E2}" dt="2022-04-27T13:56:46.771" v="905" actId="478"/>
          <ac:graphicFrameMkLst>
            <pc:docMk/>
            <pc:sldMk cId="3169172354" sldId="271"/>
            <ac:graphicFrameMk id="12" creationId="{537C58AA-B04A-4D2C-B844-0BAD76125F98}"/>
          </ac:graphicFrameMkLst>
        </pc:graphicFrameChg>
        <pc:picChg chg="mod ord">
          <ac:chgData name="Lisa Dendy" userId="62688d0b-659b-4aff-a2e8-eed463e4a2cc" providerId="ADAL" clId="{5434266D-F601-4828-8A89-A441FCB246E2}" dt="2022-04-26T15:51:54.632" v="840" actId="1076"/>
          <ac:picMkLst>
            <pc:docMk/>
            <pc:sldMk cId="3169172354" sldId="271"/>
            <ac:picMk id="4" creationId="{42C528B1-7096-4EDA-86C2-143D81928A52}"/>
          </ac:picMkLst>
        </pc:picChg>
        <pc:picChg chg="del">
          <ac:chgData name="Lisa Dendy" userId="62688d0b-659b-4aff-a2e8-eed463e4a2cc" providerId="ADAL" clId="{5434266D-F601-4828-8A89-A441FCB246E2}" dt="2022-04-26T14:51:08.588" v="695" actId="478"/>
          <ac:picMkLst>
            <pc:docMk/>
            <pc:sldMk cId="3169172354" sldId="271"/>
            <ac:picMk id="6" creationId="{E44C1BF1-C9B6-4DD8-A896-F51F6DBA6F63}"/>
          </ac:picMkLst>
        </pc:picChg>
        <pc:picChg chg="add mod">
          <ac:chgData name="Lisa Dendy" userId="62688d0b-659b-4aff-a2e8-eed463e4a2cc" providerId="ADAL" clId="{5434266D-F601-4828-8A89-A441FCB246E2}" dt="2022-04-26T15:51:44.774" v="838" actId="1076"/>
          <ac:picMkLst>
            <pc:docMk/>
            <pc:sldMk cId="3169172354" sldId="271"/>
            <ac:picMk id="9" creationId="{7DFA2047-3208-4D1C-91CC-0D287F278945}"/>
          </ac:picMkLst>
        </pc:picChg>
        <pc:picChg chg="mod">
          <ac:chgData name="Lisa Dendy" userId="62688d0b-659b-4aff-a2e8-eed463e4a2cc" providerId="ADAL" clId="{5434266D-F601-4828-8A89-A441FCB246E2}" dt="2022-04-26T15:51:58.914" v="841" actId="1076"/>
          <ac:picMkLst>
            <pc:docMk/>
            <pc:sldMk cId="3169172354" sldId="271"/>
            <ac:picMk id="10" creationId="{FF8ED536-F66E-4D85-8B23-CAD61DA8EFA9}"/>
          </ac:picMkLst>
        </pc:picChg>
        <pc:picChg chg="add mod">
          <ac:chgData name="Lisa Dendy" userId="62688d0b-659b-4aff-a2e8-eed463e4a2cc" providerId="ADAL" clId="{5434266D-F601-4828-8A89-A441FCB246E2}" dt="2022-04-26T15:52:28.826" v="842" actId="1076"/>
          <ac:picMkLst>
            <pc:docMk/>
            <pc:sldMk cId="3169172354" sldId="271"/>
            <ac:picMk id="11" creationId="{592D142D-899A-4F59-8C56-995279E565F9}"/>
          </ac:picMkLst>
        </pc:picChg>
      </pc:sldChg>
      <pc:sldChg chg="addSp modSp add del mod modNotes">
        <pc:chgData name="Lisa Dendy" userId="62688d0b-659b-4aff-a2e8-eed463e4a2cc" providerId="ADAL" clId="{5434266D-F601-4828-8A89-A441FCB246E2}" dt="2022-04-27T14:12:30.498" v="942" actId="2696"/>
        <pc:sldMkLst>
          <pc:docMk/>
          <pc:sldMk cId="1778049886" sldId="272"/>
        </pc:sldMkLst>
        <pc:spChg chg="add mod">
          <ac:chgData name="Lisa Dendy" userId="62688d0b-659b-4aff-a2e8-eed463e4a2cc" providerId="ADAL" clId="{5434266D-F601-4828-8A89-A441FCB246E2}" dt="2022-04-27T14:11:30.622" v="938" actId="108"/>
          <ac:spMkLst>
            <pc:docMk/>
            <pc:sldMk cId="1778049886" sldId="272"/>
            <ac:spMk id="2" creationId="{736E8E09-2940-48F3-87A9-FF6914734BBB}"/>
          </ac:spMkLst>
        </pc:spChg>
        <pc:spChg chg="mod">
          <ac:chgData name="Lisa Dendy" userId="62688d0b-659b-4aff-a2e8-eed463e4a2cc" providerId="ADAL" clId="{5434266D-F601-4828-8A89-A441FCB246E2}" dt="2022-04-26T15:30:46.463" v="748"/>
          <ac:spMkLst>
            <pc:docMk/>
            <pc:sldMk cId="1778049886" sldId="272"/>
            <ac:spMk id="7" creationId="{00000000-0000-0000-0000-000000000000}"/>
          </ac:spMkLst>
        </pc:spChg>
        <pc:picChg chg="mod">
          <ac:chgData name="Lisa Dendy" userId="62688d0b-659b-4aff-a2e8-eed463e4a2cc" providerId="ADAL" clId="{5434266D-F601-4828-8A89-A441FCB246E2}" dt="2022-04-26T15:30:46.463" v="748"/>
          <ac:picMkLst>
            <pc:docMk/>
            <pc:sldMk cId="1778049886" sldId="272"/>
            <ac:picMk id="5" creationId="{00000000-0000-0000-0000-000000000000}"/>
          </ac:picMkLst>
        </pc:picChg>
        <pc:picChg chg="mod">
          <ac:chgData name="Lisa Dendy" userId="62688d0b-659b-4aff-a2e8-eed463e4a2cc" providerId="ADAL" clId="{5434266D-F601-4828-8A89-A441FCB246E2}" dt="2022-04-26T15:30:46.463" v="748"/>
          <ac:picMkLst>
            <pc:docMk/>
            <pc:sldMk cId="1778049886" sldId="272"/>
            <ac:picMk id="6" creationId="{00000000-0000-0000-0000-000000000000}"/>
          </ac:picMkLst>
        </pc:picChg>
      </pc:sldChg>
      <pc:sldChg chg="addSp delSp modSp add del mod setBg modClrScheme chgLayout">
        <pc:chgData name="Lisa Dendy" userId="62688d0b-659b-4aff-a2e8-eed463e4a2cc" providerId="ADAL" clId="{5434266D-F601-4828-8A89-A441FCB246E2}" dt="2022-04-27T13:56:28.336" v="900" actId="478"/>
        <pc:sldMkLst>
          <pc:docMk/>
          <pc:sldMk cId="1637063649" sldId="275"/>
        </pc:sldMkLst>
        <pc:spChg chg="mod ord">
          <ac:chgData name="Lisa Dendy" userId="62688d0b-659b-4aff-a2e8-eed463e4a2cc" providerId="ADAL" clId="{5434266D-F601-4828-8A89-A441FCB246E2}" dt="2022-04-26T15:47:43.842" v="813" actId="1076"/>
          <ac:spMkLst>
            <pc:docMk/>
            <pc:sldMk cId="1637063649" sldId="275"/>
            <ac:spMk id="2" creationId="{8A2655A8-EAFB-4558-9B7A-8061A34FEAD0}"/>
          </ac:spMkLst>
        </pc:spChg>
        <pc:spChg chg="mod ord">
          <ac:chgData name="Lisa Dendy" userId="62688d0b-659b-4aff-a2e8-eed463e4a2cc" providerId="ADAL" clId="{5434266D-F601-4828-8A89-A441FCB246E2}" dt="2022-04-26T15:30:46.463" v="748"/>
          <ac:spMkLst>
            <pc:docMk/>
            <pc:sldMk cId="1637063649" sldId="275"/>
            <ac:spMk id="3" creationId="{CC75D25E-F7F9-46C4-8949-BADE54DA6ABF}"/>
          </ac:spMkLst>
        </pc:spChg>
        <pc:graphicFrameChg chg="add del mod ord">
          <ac:chgData name="Lisa Dendy" userId="62688d0b-659b-4aff-a2e8-eed463e4a2cc" providerId="ADAL" clId="{5434266D-F601-4828-8A89-A441FCB246E2}" dt="2022-04-27T13:56:28.336" v="900" actId="478"/>
          <ac:graphicFrameMkLst>
            <pc:docMk/>
            <pc:sldMk cId="1637063649" sldId="275"/>
            <ac:graphicFrameMk id="7" creationId="{ED149C8A-F294-40B4-89F2-DC9F0AFB032A}"/>
          </ac:graphicFrameMkLst>
        </pc:graphicFrameChg>
        <pc:picChg chg="mod">
          <ac:chgData name="Lisa Dendy" userId="62688d0b-659b-4aff-a2e8-eed463e4a2cc" providerId="ADAL" clId="{5434266D-F601-4828-8A89-A441FCB246E2}" dt="2022-04-26T15:47:46.110" v="814" actId="1076"/>
          <ac:picMkLst>
            <pc:docMk/>
            <pc:sldMk cId="1637063649" sldId="275"/>
            <ac:picMk id="4" creationId="{664264A6-AA76-4E67-A45A-D522962BCE46}"/>
          </ac:picMkLst>
        </pc:picChg>
        <pc:picChg chg="add mod">
          <ac:chgData name="Lisa Dendy" userId="62688d0b-659b-4aff-a2e8-eed463e4a2cc" providerId="ADAL" clId="{5434266D-F601-4828-8A89-A441FCB246E2}" dt="2022-04-26T15:42:25.747" v="797" actId="14100"/>
          <ac:picMkLst>
            <pc:docMk/>
            <pc:sldMk cId="1637063649" sldId="275"/>
            <ac:picMk id="6" creationId="{7E7F95B1-F9E3-494D-B5DC-49E6EEACA327}"/>
          </ac:picMkLst>
        </pc:picChg>
      </pc:sldChg>
      <pc:sldChg chg="addSp delSp modSp add mod setBg modClrScheme chgLayout">
        <pc:chgData name="Lisa Dendy" userId="62688d0b-659b-4aff-a2e8-eed463e4a2cc" providerId="ADAL" clId="{5434266D-F601-4828-8A89-A441FCB246E2}" dt="2022-04-27T13:56:32.237" v="901" actId="478"/>
        <pc:sldMkLst>
          <pc:docMk/>
          <pc:sldMk cId="3583614485" sldId="280"/>
        </pc:sldMkLst>
        <pc:spChg chg="mod ord">
          <ac:chgData name="Lisa Dendy" userId="62688d0b-659b-4aff-a2e8-eed463e4a2cc" providerId="ADAL" clId="{5434266D-F601-4828-8A89-A441FCB246E2}" dt="2022-04-26T15:48:33.854" v="815" actId="1076"/>
          <ac:spMkLst>
            <pc:docMk/>
            <pc:sldMk cId="3583614485" sldId="280"/>
            <ac:spMk id="2" creationId="{8A2655A8-EAFB-4558-9B7A-8061A34FEAD0}"/>
          </ac:spMkLst>
        </pc:spChg>
        <pc:spChg chg="mod ord">
          <ac:chgData name="Lisa Dendy" userId="62688d0b-659b-4aff-a2e8-eed463e4a2cc" providerId="ADAL" clId="{5434266D-F601-4828-8A89-A441FCB246E2}" dt="2022-04-26T15:49:37.591" v="821" actId="1076"/>
          <ac:spMkLst>
            <pc:docMk/>
            <pc:sldMk cId="3583614485" sldId="280"/>
            <ac:spMk id="3" creationId="{CC75D25E-F7F9-46C4-8949-BADE54DA6ABF}"/>
          </ac:spMkLst>
        </pc:spChg>
        <pc:graphicFrameChg chg="add del mod ord">
          <ac:chgData name="Lisa Dendy" userId="62688d0b-659b-4aff-a2e8-eed463e4a2cc" providerId="ADAL" clId="{5434266D-F601-4828-8A89-A441FCB246E2}" dt="2022-04-27T13:56:32.237" v="901" actId="478"/>
          <ac:graphicFrameMkLst>
            <pc:docMk/>
            <pc:sldMk cId="3583614485" sldId="280"/>
            <ac:graphicFrameMk id="9" creationId="{D33EC597-8D43-4CE3-B24A-485EDCD55A4C}"/>
          </ac:graphicFrameMkLst>
        </pc:graphicFrameChg>
        <pc:picChg chg="del mod">
          <ac:chgData name="Lisa Dendy" userId="62688d0b-659b-4aff-a2e8-eed463e4a2cc" providerId="ADAL" clId="{5434266D-F601-4828-8A89-A441FCB246E2}" dt="2022-04-26T14:44:24.886" v="629" actId="478"/>
          <ac:picMkLst>
            <pc:docMk/>
            <pc:sldMk cId="3583614485" sldId="280"/>
            <ac:picMk id="4" creationId="{664264A6-AA76-4E67-A45A-D522962BCE46}"/>
          </ac:picMkLst>
        </pc:picChg>
        <pc:picChg chg="add del mod">
          <ac:chgData name="Lisa Dendy" userId="62688d0b-659b-4aff-a2e8-eed463e4a2cc" providerId="ADAL" clId="{5434266D-F601-4828-8A89-A441FCB246E2}" dt="2022-04-26T14:46:55.532" v="657" actId="478"/>
          <ac:picMkLst>
            <pc:docMk/>
            <pc:sldMk cId="3583614485" sldId="280"/>
            <ac:picMk id="6" creationId="{5B096417-38F5-4EF1-BE0C-DF94A9857E4C}"/>
          </ac:picMkLst>
        </pc:picChg>
        <pc:picChg chg="add del mod">
          <ac:chgData name="Lisa Dendy" userId="62688d0b-659b-4aff-a2e8-eed463e4a2cc" providerId="ADAL" clId="{5434266D-F601-4828-8A89-A441FCB246E2}" dt="2022-04-26T14:47:20.308" v="663" actId="478"/>
          <ac:picMkLst>
            <pc:docMk/>
            <pc:sldMk cId="3583614485" sldId="280"/>
            <ac:picMk id="7" creationId="{95EE4CA6-67DE-4C98-8592-86E99724379B}"/>
          </ac:picMkLst>
        </pc:picChg>
        <pc:picChg chg="add mod">
          <ac:chgData name="Lisa Dendy" userId="62688d0b-659b-4aff-a2e8-eed463e4a2cc" providerId="ADAL" clId="{5434266D-F601-4828-8A89-A441FCB246E2}" dt="2022-04-26T15:34:37.398" v="766"/>
          <ac:picMkLst>
            <pc:docMk/>
            <pc:sldMk cId="3583614485" sldId="280"/>
            <ac:picMk id="8" creationId="{EE01175F-A77D-4E59-AE9D-B8C490E0306A}"/>
          </ac:picMkLst>
        </pc:picChg>
        <pc:picChg chg="mod">
          <ac:chgData name="Lisa Dendy" userId="62688d0b-659b-4aff-a2e8-eed463e4a2cc" providerId="ADAL" clId="{5434266D-F601-4828-8A89-A441FCB246E2}" dt="2022-04-26T15:50:03.796" v="825" actId="1076"/>
          <ac:picMkLst>
            <pc:docMk/>
            <pc:sldMk cId="3583614485" sldId="280"/>
            <ac:picMk id="10" creationId="{D80FA912-4FC6-44A6-8A84-D3385EC1F32E}"/>
          </ac:picMkLst>
        </pc:picChg>
        <pc:picChg chg="add mod">
          <ac:chgData name="Lisa Dendy" userId="62688d0b-659b-4aff-a2e8-eed463e4a2cc" providerId="ADAL" clId="{5434266D-F601-4828-8A89-A441FCB246E2}" dt="2022-04-26T15:48:39.039" v="817" actId="1076"/>
          <ac:picMkLst>
            <pc:docMk/>
            <pc:sldMk cId="3583614485" sldId="280"/>
            <ac:picMk id="11" creationId="{9EF7AE07-2BB4-4319-B269-F8D4F25C89B4}"/>
          </ac:picMkLst>
        </pc:picChg>
      </pc:sldChg>
      <pc:sldChg chg="addSp delSp modSp add mod setBg modClrScheme chgLayout">
        <pc:chgData name="Lisa Dendy" userId="62688d0b-659b-4aff-a2e8-eed463e4a2cc" providerId="ADAL" clId="{5434266D-F601-4828-8A89-A441FCB246E2}" dt="2022-04-27T13:56:35.328" v="902" actId="478"/>
        <pc:sldMkLst>
          <pc:docMk/>
          <pc:sldMk cId="3470228808" sldId="281"/>
        </pc:sldMkLst>
        <pc:spChg chg="mod ord">
          <ac:chgData name="Lisa Dendy" userId="62688d0b-659b-4aff-a2e8-eed463e4a2cc" providerId="ADAL" clId="{5434266D-F601-4828-8A89-A441FCB246E2}" dt="2022-04-26T15:50:15.168" v="826" actId="1076"/>
          <ac:spMkLst>
            <pc:docMk/>
            <pc:sldMk cId="3470228808" sldId="281"/>
            <ac:spMk id="2" creationId="{8A2655A8-EAFB-4558-9B7A-8061A34FEAD0}"/>
          </ac:spMkLst>
        </pc:spChg>
        <pc:spChg chg="mod ord">
          <ac:chgData name="Lisa Dendy" userId="62688d0b-659b-4aff-a2e8-eed463e4a2cc" providerId="ADAL" clId="{5434266D-F601-4828-8A89-A441FCB246E2}" dt="2022-04-26T15:30:46.463" v="748"/>
          <ac:spMkLst>
            <pc:docMk/>
            <pc:sldMk cId="3470228808" sldId="281"/>
            <ac:spMk id="3" creationId="{CC75D25E-F7F9-46C4-8949-BADE54DA6ABF}"/>
          </ac:spMkLst>
        </pc:spChg>
        <pc:graphicFrameChg chg="add del mod ord">
          <ac:chgData name="Lisa Dendy" userId="62688d0b-659b-4aff-a2e8-eed463e4a2cc" providerId="ADAL" clId="{5434266D-F601-4828-8A89-A441FCB246E2}" dt="2022-04-27T13:56:35.328" v="902" actId="478"/>
          <ac:graphicFrameMkLst>
            <pc:docMk/>
            <pc:sldMk cId="3470228808" sldId="281"/>
            <ac:graphicFrameMk id="11" creationId="{35490E62-1474-4486-A179-7CDAB34D1B4E}"/>
          </ac:graphicFrameMkLst>
        </pc:graphicFrameChg>
        <pc:picChg chg="del mod">
          <ac:chgData name="Lisa Dendy" userId="62688d0b-659b-4aff-a2e8-eed463e4a2cc" providerId="ADAL" clId="{5434266D-F601-4828-8A89-A441FCB246E2}" dt="2022-04-26T14:47:37.525" v="665" actId="478"/>
          <ac:picMkLst>
            <pc:docMk/>
            <pc:sldMk cId="3470228808" sldId="281"/>
            <ac:picMk id="4" creationId="{664264A6-AA76-4E67-A45A-D522962BCE46}"/>
          </ac:picMkLst>
        </pc:picChg>
        <pc:picChg chg="add mod">
          <ac:chgData name="Lisa Dendy" userId="62688d0b-659b-4aff-a2e8-eed463e4a2cc" providerId="ADAL" clId="{5434266D-F601-4828-8A89-A441FCB246E2}" dt="2022-04-26T15:50:18.085" v="827" actId="1076"/>
          <ac:picMkLst>
            <pc:docMk/>
            <pc:sldMk cId="3470228808" sldId="281"/>
            <ac:picMk id="7" creationId="{EAE5F9C1-4D75-428C-B3B0-972303EC2B55}"/>
          </ac:picMkLst>
        </pc:picChg>
        <pc:picChg chg="mod">
          <ac:chgData name="Lisa Dendy" userId="62688d0b-659b-4aff-a2e8-eed463e4a2cc" providerId="ADAL" clId="{5434266D-F601-4828-8A89-A441FCB246E2}" dt="2022-04-26T15:50:43.280" v="831" actId="1076"/>
          <ac:picMkLst>
            <pc:docMk/>
            <pc:sldMk cId="3470228808" sldId="281"/>
            <ac:picMk id="8" creationId="{1F99A129-0A52-40D6-ACF7-0768AB83237E}"/>
          </ac:picMkLst>
        </pc:picChg>
        <pc:picChg chg="add mod">
          <ac:chgData name="Lisa Dendy" userId="62688d0b-659b-4aff-a2e8-eed463e4a2cc" providerId="ADAL" clId="{5434266D-F601-4828-8A89-A441FCB246E2}" dt="2022-04-26T15:50:30.732" v="830" actId="1076"/>
          <ac:picMkLst>
            <pc:docMk/>
            <pc:sldMk cId="3470228808" sldId="281"/>
            <ac:picMk id="9" creationId="{F18A2F2B-30FB-4D6B-B232-E93519BAD618}"/>
          </ac:picMkLst>
        </pc:picChg>
        <pc:picChg chg="mod">
          <ac:chgData name="Lisa Dendy" userId="62688d0b-659b-4aff-a2e8-eed463e4a2cc" providerId="ADAL" clId="{5434266D-F601-4828-8A89-A441FCB246E2}" dt="2022-04-26T15:50:45.484" v="832" actId="1076"/>
          <ac:picMkLst>
            <pc:docMk/>
            <pc:sldMk cId="3470228808" sldId="281"/>
            <ac:picMk id="10" creationId="{42491E05-94B0-48F4-A090-974F5C36B4A0}"/>
          </ac:picMkLst>
        </pc:picChg>
      </pc:sldChg>
      <pc:sldChg chg="addSp delSp modSp add mod setBg modClrScheme chgLayout modNotes">
        <pc:chgData name="Lisa Dendy" userId="62688d0b-659b-4aff-a2e8-eed463e4a2cc" providerId="ADAL" clId="{5434266D-F601-4828-8A89-A441FCB246E2}" dt="2022-04-27T13:56:43.840" v="904" actId="478"/>
        <pc:sldMkLst>
          <pc:docMk/>
          <pc:sldMk cId="2692980563" sldId="291"/>
        </pc:sldMkLst>
        <pc:spChg chg="mod ord">
          <ac:chgData name="Lisa Dendy" userId="62688d0b-659b-4aff-a2e8-eed463e4a2cc" providerId="ADAL" clId="{5434266D-F601-4828-8A89-A441FCB246E2}" dt="2022-04-26T15:51:31.304" v="836" actId="113"/>
          <ac:spMkLst>
            <pc:docMk/>
            <pc:sldMk cId="2692980563" sldId="291"/>
            <ac:spMk id="2" creationId="{225E189B-A7AF-4192-A48A-8D5609F2514C}"/>
          </ac:spMkLst>
        </pc:spChg>
        <pc:graphicFrameChg chg="add del mod ord">
          <ac:chgData name="Lisa Dendy" userId="62688d0b-659b-4aff-a2e8-eed463e4a2cc" providerId="ADAL" clId="{5434266D-F601-4828-8A89-A441FCB246E2}" dt="2022-04-27T13:56:43.840" v="904" actId="478"/>
          <ac:graphicFrameMkLst>
            <pc:docMk/>
            <pc:sldMk cId="2692980563" sldId="291"/>
            <ac:graphicFrameMk id="9" creationId="{4978424E-0D62-44BA-95FB-AEA22FC12E28}"/>
          </ac:graphicFrameMkLst>
        </pc:graphicFrameChg>
        <pc:picChg chg="del">
          <ac:chgData name="Lisa Dendy" userId="62688d0b-659b-4aff-a2e8-eed463e4a2cc" providerId="ADAL" clId="{5434266D-F601-4828-8A89-A441FCB246E2}" dt="2022-04-26T14:48:06.619" v="669" actId="478"/>
          <ac:picMkLst>
            <pc:docMk/>
            <pc:sldMk cId="2692980563" sldId="291"/>
            <ac:picMk id="4" creationId="{3961C0D2-DAB1-4AE1-899C-F493B0CEACB4}"/>
          </ac:picMkLst>
        </pc:picChg>
        <pc:picChg chg="add del mod">
          <ac:chgData name="Lisa Dendy" userId="62688d0b-659b-4aff-a2e8-eed463e4a2cc" providerId="ADAL" clId="{5434266D-F601-4828-8A89-A441FCB246E2}" dt="2022-04-26T14:50:29.068" v="691" actId="478"/>
          <ac:picMkLst>
            <pc:docMk/>
            <pc:sldMk cId="2692980563" sldId="291"/>
            <ac:picMk id="5" creationId="{3BC2EFF7-6C35-47B8-92F3-43848BE0A087}"/>
          </ac:picMkLst>
        </pc:picChg>
        <pc:picChg chg="add mod">
          <ac:chgData name="Lisa Dendy" userId="62688d0b-659b-4aff-a2e8-eed463e4a2cc" providerId="ADAL" clId="{5434266D-F601-4828-8A89-A441FCB246E2}" dt="2022-04-26T15:30:46.463" v="748"/>
          <ac:picMkLst>
            <pc:docMk/>
            <pc:sldMk cId="2692980563" sldId="291"/>
            <ac:picMk id="6" creationId="{562C920D-FC46-42A7-B51F-6AC722B8BBF4}"/>
          </ac:picMkLst>
        </pc:picChg>
        <pc:picChg chg="add mod">
          <ac:chgData name="Lisa Dendy" userId="62688d0b-659b-4aff-a2e8-eed463e4a2cc" providerId="ADAL" clId="{5434266D-F601-4828-8A89-A441FCB246E2}" dt="2022-04-26T15:36:22.334" v="773"/>
          <ac:picMkLst>
            <pc:docMk/>
            <pc:sldMk cId="2692980563" sldId="291"/>
            <ac:picMk id="7" creationId="{DBC24AE2-B260-4685-AEFB-AFC12E3833E9}"/>
          </ac:picMkLst>
        </pc:picChg>
        <pc:picChg chg="mod">
          <ac:chgData name="Lisa Dendy" userId="62688d0b-659b-4aff-a2e8-eed463e4a2cc" providerId="ADAL" clId="{5434266D-F601-4828-8A89-A441FCB246E2}" dt="2022-04-26T15:30:46.463" v="748"/>
          <ac:picMkLst>
            <pc:docMk/>
            <pc:sldMk cId="2692980563" sldId="291"/>
            <ac:picMk id="8" creationId="{50131E33-65E0-4760-8365-9908CEC6D0F6}"/>
          </ac:picMkLst>
        </pc:picChg>
      </pc:sldChg>
      <pc:sldChg chg="modSp add del mod setBg modClrScheme chgLayout">
        <pc:chgData name="Lisa Dendy" userId="62688d0b-659b-4aff-a2e8-eed463e4a2cc" providerId="ADAL" clId="{5434266D-F601-4828-8A89-A441FCB246E2}" dt="2022-04-26T14:41:06.118" v="592" actId="2696"/>
        <pc:sldMkLst>
          <pc:docMk/>
          <pc:sldMk cId="1430115882" sldId="292"/>
        </pc:sldMkLst>
        <pc:spChg chg="mod ord">
          <ac:chgData name="Lisa Dendy" userId="62688d0b-659b-4aff-a2e8-eed463e4a2cc" providerId="ADAL" clId="{5434266D-F601-4828-8A89-A441FCB246E2}" dt="2022-04-26T14:40:55.842" v="590" actId="27636"/>
          <ac:spMkLst>
            <pc:docMk/>
            <pc:sldMk cId="1430115882" sldId="292"/>
            <ac:spMk id="3" creationId="{FC43524A-3BDB-4332-9F33-90F3EFBDBD4C}"/>
          </ac:spMkLst>
        </pc:spChg>
      </pc:sldChg>
      <pc:sldChg chg="modSp add mod modTransition setBg modClrScheme chgLayout modNotes">
        <pc:chgData name="Lisa Dendy" userId="62688d0b-659b-4aff-a2e8-eed463e4a2cc" providerId="ADAL" clId="{5434266D-F601-4828-8A89-A441FCB246E2}" dt="2022-04-27T15:50:20.994" v="1064" actId="1076"/>
        <pc:sldMkLst>
          <pc:docMk/>
          <pc:sldMk cId="0" sldId="672"/>
        </pc:sldMkLst>
        <pc:spChg chg="mod ord">
          <ac:chgData name="Lisa Dendy" userId="62688d0b-659b-4aff-a2e8-eed463e4a2cc" providerId="ADAL" clId="{5434266D-F601-4828-8A89-A441FCB246E2}" dt="2022-04-27T15:49:30.901" v="1057" actId="2711"/>
          <ac:spMkLst>
            <pc:docMk/>
            <pc:sldMk cId="0" sldId="672"/>
            <ac:spMk id="2" creationId="{010514BE-41D5-4C14-A9BE-667767F80204}"/>
          </ac:spMkLst>
        </pc:spChg>
        <pc:spChg chg="mod ord">
          <ac:chgData name="Lisa Dendy" userId="62688d0b-659b-4aff-a2e8-eed463e4a2cc" providerId="ADAL" clId="{5434266D-F601-4828-8A89-A441FCB246E2}" dt="2022-04-27T15:50:20.994" v="1064" actId="1076"/>
          <ac:spMkLst>
            <pc:docMk/>
            <pc:sldMk cId="0" sldId="672"/>
            <ac:spMk id="3" creationId="{63964208-B53A-4CD9-866F-7C3B4B15699D}"/>
          </ac:spMkLst>
        </pc:spChg>
      </pc:sldChg>
      <pc:sldChg chg="modSp add mod modTransition setBg modClrScheme chgLayout">
        <pc:chgData name="Lisa Dendy" userId="62688d0b-659b-4aff-a2e8-eed463e4a2cc" providerId="ADAL" clId="{5434266D-F601-4828-8A89-A441FCB246E2}" dt="2022-04-27T15:50:45.923" v="1066" actId="2711"/>
        <pc:sldMkLst>
          <pc:docMk/>
          <pc:sldMk cId="3890470141" sldId="677"/>
        </pc:sldMkLst>
        <pc:spChg chg="mod ord">
          <ac:chgData name="Lisa Dendy" userId="62688d0b-659b-4aff-a2e8-eed463e4a2cc" providerId="ADAL" clId="{5434266D-F601-4828-8A89-A441FCB246E2}" dt="2022-04-27T15:50:36.052" v="1065" actId="2711"/>
          <ac:spMkLst>
            <pc:docMk/>
            <pc:sldMk cId="3890470141" sldId="677"/>
            <ac:spMk id="2" creationId="{238B7A4B-6A5D-49A2-8D26-61B8DAEC13C6}"/>
          </ac:spMkLst>
        </pc:spChg>
        <pc:spChg chg="mod ord">
          <ac:chgData name="Lisa Dendy" userId="62688d0b-659b-4aff-a2e8-eed463e4a2cc" providerId="ADAL" clId="{5434266D-F601-4828-8A89-A441FCB246E2}" dt="2022-04-27T15:50:45.923" v="1066" actId="2711"/>
          <ac:spMkLst>
            <pc:docMk/>
            <pc:sldMk cId="3890470141" sldId="677"/>
            <ac:spMk id="3" creationId="{814923B0-7836-4843-90B4-0594BBA06334}"/>
          </ac:spMkLst>
        </pc:spChg>
      </pc:sldChg>
      <pc:sldChg chg="modSp">
        <pc:chgData name="Lisa Dendy" userId="62688d0b-659b-4aff-a2e8-eed463e4a2cc" providerId="ADAL" clId="{5434266D-F601-4828-8A89-A441FCB246E2}" dt="2022-04-26T15:30:46.463" v="748"/>
        <pc:sldMkLst>
          <pc:docMk/>
          <pc:sldMk cId="3768608239" sldId="771"/>
        </pc:sldMkLst>
        <pc:picChg chg="mod">
          <ac:chgData name="Lisa Dendy" userId="62688d0b-659b-4aff-a2e8-eed463e4a2cc" providerId="ADAL" clId="{5434266D-F601-4828-8A89-A441FCB246E2}" dt="2022-04-26T15:30:46.463" v="748"/>
          <ac:picMkLst>
            <pc:docMk/>
            <pc:sldMk cId="3768608239" sldId="771"/>
            <ac:picMk id="3" creationId="{6F667666-92F9-4882-926F-657F57919970}"/>
          </ac:picMkLst>
        </pc:picChg>
      </pc:sldChg>
      <pc:sldChg chg="modSp modNotes">
        <pc:chgData name="Lisa Dendy" userId="62688d0b-659b-4aff-a2e8-eed463e4a2cc" providerId="ADAL" clId="{5434266D-F601-4828-8A89-A441FCB246E2}" dt="2022-04-26T15:30:46.463" v="748"/>
        <pc:sldMkLst>
          <pc:docMk/>
          <pc:sldMk cId="2853014233" sldId="772"/>
        </pc:sldMkLst>
        <pc:spChg chg="mod">
          <ac:chgData name="Lisa Dendy" userId="62688d0b-659b-4aff-a2e8-eed463e4a2cc" providerId="ADAL" clId="{5434266D-F601-4828-8A89-A441FCB246E2}" dt="2022-04-26T15:30:46.463" v="748"/>
          <ac:spMkLst>
            <pc:docMk/>
            <pc:sldMk cId="2853014233" sldId="772"/>
            <ac:spMk id="6" creationId="{D1596CCA-5DC8-4DC4-85E5-D390146AF46A}"/>
          </ac:spMkLst>
        </pc:spChg>
        <pc:spChg chg="mod">
          <ac:chgData name="Lisa Dendy" userId="62688d0b-659b-4aff-a2e8-eed463e4a2cc" providerId="ADAL" clId="{5434266D-F601-4828-8A89-A441FCB246E2}" dt="2022-04-26T15:30:46.463" v="748"/>
          <ac:spMkLst>
            <pc:docMk/>
            <pc:sldMk cId="2853014233" sldId="772"/>
            <ac:spMk id="8" creationId="{4D6467E0-1903-428B-87D8-7FAA912777D4}"/>
          </ac:spMkLst>
        </pc:spChg>
        <pc:spChg chg="mod">
          <ac:chgData name="Lisa Dendy" userId="62688d0b-659b-4aff-a2e8-eed463e4a2cc" providerId="ADAL" clId="{5434266D-F601-4828-8A89-A441FCB246E2}" dt="2022-04-26T15:30:46.463" v="748"/>
          <ac:spMkLst>
            <pc:docMk/>
            <pc:sldMk cId="2853014233" sldId="772"/>
            <ac:spMk id="10" creationId="{00A1EF21-96C8-4190-903F-AE77E5A88F97}"/>
          </ac:spMkLst>
        </pc:spChg>
        <pc:spChg chg="mod">
          <ac:chgData name="Lisa Dendy" userId="62688d0b-659b-4aff-a2e8-eed463e4a2cc" providerId="ADAL" clId="{5434266D-F601-4828-8A89-A441FCB246E2}" dt="2022-04-26T15:30:46.463" v="748"/>
          <ac:spMkLst>
            <pc:docMk/>
            <pc:sldMk cId="2853014233" sldId="772"/>
            <ac:spMk id="12" creationId="{1135003A-2434-4F2A-B1A8-A07474860ADD}"/>
          </ac:spMkLst>
        </pc:spChg>
        <pc:picChg chg="mod">
          <ac:chgData name="Lisa Dendy" userId="62688d0b-659b-4aff-a2e8-eed463e4a2cc" providerId="ADAL" clId="{5434266D-F601-4828-8A89-A441FCB246E2}" dt="2022-04-26T15:30:46.463" v="748"/>
          <ac:picMkLst>
            <pc:docMk/>
            <pc:sldMk cId="2853014233" sldId="772"/>
            <ac:picMk id="2" creationId="{74D78230-7E30-47F1-AA9D-1388BD902797}"/>
          </ac:picMkLst>
        </pc:picChg>
      </pc:sldChg>
      <pc:sldChg chg="addSp modSp mod ord setBg modNotes">
        <pc:chgData name="Lisa Dendy" userId="62688d0b-659b-4aff-a2e8-eed463e4a2cc" providerId="ADAL" clId="{5434266D-F601-4828-8A89-A441FCB246E2}" dt="2022-04-27T15:44:20.418" v="1026" actId="2711"/>
        <pc:sldMkLst>
          <pc:docMk/>
          <pc:sldMk cId="352879993" sldId="773"/>
        </pc:sldMkLst>
        <pc:spChg chg="add mod">
          <ac:chgData name="Lisa Dendy" userId="62688d0b-659b-4aff-a2e8-eed463e4a2cc" providerId="ADAL" clId="{5434266D-F601-4828-8A89-A441FCB246E2}" dt="2022-04-26T15:30:46.463" v="748"/>
          <ac:spMkLst>
            <pc:docMk/>
            <pc:sldMk cId="352879993" sldId="773"/>
            <ac:spMk id="2" creationId="{153A5EAB-4540-44A4-BF40-756DF24036E9}"/>
          </ac:spMkLst>
        </pc:spChg>
        <pc:spChg chg="mod">
          <ac:chgData name="Lisa Dendy" userId="62688d0b-659b-4aff-a2e8-eed463e4a2cc" providerId="ADAL" clId="{5434266D-F601-4828-8A89-A441FCB246E2}" dt="2022-04-27T15:44:20.418" v="1026" actId="2711"/>
          <ac:spMkLst>
            <pc:docMk/>
            <pc:sldMk cId="352879993" sldId="773"/>
            <ac:spMk id="4" creationId="{2A3263BE-362E-42C3-BE54-484BFAA26F39}"/>
          </ac:spMkLst>
        </pc:spChg>
        <pc:picChg chg="mod">
          <ac:chgData name="Lisa Dendy" userId="62688d0b-659b-4aff-a2e8-eed463e4a2cc" providerId="ADAL" clId="{5434266D-F601-4828-8A89-A441FCB246E2}" dt="2022-04-26T15:30:46.463" v="748"/>
          <ac:picMkLst>
            <pc:docMk/>
            <pc:sldMk cId="352879993" sldId="773"/>
            <ac:picMk id="3" creationId="{D715A8B6-5116-459C-9069-971A788EAE32}"/>
          </ac:picMkLst>
        </pc:picChg>
      </pc:sldChg>
      <pc:sldChg chg="addSp modSp mod">
        <pc:chgData name="Lisa Dendy" userId="62688d0b-659b-4aff-a2e8-eed463e4a2cc" providerId="ADAL" clId="{5434266D-F601-4828-8A89-A441FCB246E2}" dt="2022-04-27T15:44:57.812" v="1030" actId="2711"/>
        <pc:sldMkLst>
          <pc:docMk/>
          <pc:sldMk cId="1495548434" sldId="779"/>
        </pc:sldMkLst>
        <pc:spChg chg="mod">
          <ac:chgData name="Lisa Dendy" userId="62688d0b-659b-4aff-a2e8-eed463e4a2cc" providerId="ADAL" clId="{5434266D-F601-4828-8A89-A441FCB246E2}" dt="2022-04-27T15:44:57.812" v="1030" actId="2711"/>
          <ac:spMkLst>
            <pc:docMk/>
            <pc:sldMk cId="1495548434" sldId="779"/>
            <ac:spMk id="2" creationId="{4E8B001D-CFCA-4723-B82E-5BEF3842CA22}"/>
          </ac:spMkLst>
        </pc:spChg>
        <pc:spChg chg="add mod">
          <ac:chgData name="Lisa Dendy" userId="62688d0b-659b-4aff-a2e8-eed463e4a2cc" providerId="ADAL" clId="{5434266D-F601-4828-8A89-A441FCB246E2}" dt="2022-04-26T15:30:46.463" v="748"/>
          <ac:spMkLst>
            <pc:docMk/>
            <pc:sldMk cId="1495548434" sldId="779"/>
            <ac:spMk id="3" creationId="{7DF607D7-817A-44C1-8ED8-FBFE36F593BC}"/>
          </ac:spMkLst>
        </pc:spChg>
        <pc:spChg chg="mod">
          <ac:chgData name="Lisa Dendy" userId="62688d0b-659b-4aff-a2e8-eed463e4a2cc" providerId="ADAL" clId="{5434266D-F601-4828-8A89-A441FCB246E2}" dt="2022-04-27T15:44:46.316" v="1029" actId="2711"/>
          <ac:spMkLst>
            <pc:docMk/>
            <pc:sldMk cId="1495548434" sldId="779"/>
            <ac:spMk id="9" creationId="{A4B3CA43-8D0B-4A6F-8AB5-FEDBA8A6C87C}"/>
          </ac:spMkLst>
        </pc:spChg>
        <pc:picChg chg="mod">
          <ac:chgData name="Lisa Dendy" userId="62688d0b-659b-4aff-a2e8-eed463e4a2cc" providerId="ADAL" clId="{5434266D-F601-4828-8A89-A441FCB246E2}" dt="2022-04-26T15:30:46.463" v="748"/>
          <ac:picMkLst>
            <pc:docMk/>
            <pc:sldMk cId="1495548434" sldId="779"/>
            <ac:picMk id="5" creationId="{BE84C61A-D37B-4231-AE3E-831EDCF156F4}"/>
          </ac:picMkLst>
        </pc:picChg>
      </pc:sldChg>
      <pc:sldChg chg="modSp mod">
        <pc:chgData name="Lisa Dendy" userId="62688d0b-659b-4aff-a2e8-eed463e4a2cc" providerId="ADAL" clId="{5434266D-F601-4828-8A89-A441FCB246E2}" dt="2022-04-26T15:30:46.463" v="748"/>
        <pc:sldMkLst>
          <pc:docMk/>
          <pc:sldMk cId="3630380764" sldId="780"/>
        </pc:sldMkLst>
        <pc:picChg chg="mod">
          <ac:chgData name="Lisa Dendy" userId="62688d0b-659b-4aff-a2e8-eed463e4a2cc" providerId="ADAL" clId="{5434266D-F601-4828-8A89-A441FCB246E2}" dt="2022-04-26T15:30:46.463" v="748"/>
          <ac:picMkLst>
            <pc:docMk/>
            <pc:sldMk cId="3630380764" sldId="780"/>
            <ac:picMk id="3" creationId="{1B04BD7C-7AD8-4D2F-905D-A181B04FE569}"/>
          </ac:picMkLst>
        </pc:picChg>
      </pc:sldChg>
      <pc:sldChg chg="modSp mod">
        <pc:chgData name="Lisa Dendy" userId="62688d0b-659b-4aff-a2e8-eed463e4a2cc" providerId="ADAL" clId="{5434266D-F601-4828-8A89-A441FCB246E2}" dt="2022-04-27T16:04:26.568" v="1174" actId="20577"/>
        <pc:sldMkLst>
          <pc:docMk/>
          <pc:sldMk cId="967416572" sldId="781"/>
        </pc:sldMkLst>
        <pc:spChg chg="mod">
          <ac:chgData name="Lisa Dendy" userId="62688d0b-659b-4aff-a2e8-eed463e4a2cc" providerId="ADAL" clId="{5434266D-F601-4828-8A89-A441FCB246E2}" dt="2022-04-27T14:30:13.257" v="1014" actId="2711"/>
          <ac:spMkLst>
            <pc:docMk/>
            <pc:sldMk cId="967416572" sldId="781"/>
            <ac:spMk id="2" creationId="{9FF86977-61EA-4DB0-A462-B91633DB59B3}"/>
          </ac:spMkLst>
        </pc:spChg>
        <pc:spChg chg="mod">
          <ac:chgData name="Lisa Dendy" userId="62688d0b-659b-4aff-a2e8-eed463e4a2cc" providerId="ADAL" clId="{5434266D-F601-4828-8A89-A441FCB246E2}" dt="2022-04-27T16:04:26.568" v="1174" actId="20577"/>
          <ac:spMkLst>
            <pc:docMk/>
            <pc:sldMk cId="967416572" sldId="781"/>
            <ac:spMk id="3" creationId="{1D95CA53-6E54-4F7A-954F-6BEEEF9BF000}"/>
          </ac:spMkLst>
        </pc:spChg>
      </pc:sldChg>
      <pc:sldChg chg="modSp mod">
        <pc:chgData name="Lisa Dendy" userId="62688d0b-659b-4aff-a2e8-eed463e4a2cc" providerId="ADAL" clId="{5434266D-F601-4828-8A89-A441FCB246E2}" dt="2022-04-27T15:43:41.258" v="1025" actId="2711"/>
        <pc:sldMkLst>
          <pc:docMk/>
          <pc:sldMk cId="3745930581" sldId="782"/>
        </pc:sldMkLst>
        <pc:spChg chg="mod">
          <ac:chgData name="Lisa Dendy" userId="62688d0b-659b-4aff-a2e8-eed463e4a2cc" providerId="ADAL" clId="{5434266D-F601-4828-8A89-A441FCB246E2}" dt="2022-04-27T15:43:25.970" v="1024" actId="2711"/>
          <ac:spMkLst>
            <pc:docMk/>
            <pc:sldMk cId="3745930581" sldId="782"/>
            <ac:spMk id="3" creationId="{B4254C08-FE5D-447B-987B-08917507C2A7}"/>
          </ac:spMkLst>
        </pc:spChg>
        <pc:spChg chg="mod">
          <ac:chgData name="Lisa Dendy" userId="62688d0b-659b-4aff-a2e8-eed463e4a2cc" providerId="ADAL" clId="{5434266D-F601-4828-8A89-A441FCB246E2}" dt="2022-04-27T15:43:41.258" v="1025" actId="2711"/>
          <ac:spMkLst>
            <pc:docMk/>
            <pc:sldMk cId="3745930581" sldId="782"/>
            <ac:spMk id="5" creationId="{8E339AF6-0818-4673-AB5C-314264DBB49F}"/>
          </ac:spMkLst>
        </pc:spChg>
        <pc:picChg chg="mod">
          <ac:chgData name="Lisa Dendy" userId="62688d0b-659b-4aff-a2e8-eed463e4a2cc" providerId="ADAL" clId="{5434266D-F601-4828-8A89-A441FCB246E2}" dt="2022-04-26T15:30:46.463" v="748"/>
          <ac:picMkLst>
            <pc:docMk/>
            <pc:sldMk cId="3745930581" sldId="782"/>
            <ac:picMk id="11" creationId="{630A1C98-5060-46DB-B407-0F634EC081EB}"/>
          </ac:picMkLst>
        </pc:picChg>
        <pc:picChg chg="mod">
          <ac:chgData name="Lisa Dendy" userId="62688d0b-659b-4aff-a2e8-eed463e4a2cc" providerId="ADAL" clId="{5434266D-F601-4828-8A89-A441FCB246E2}" dt="2022-04-26T15:30:46.463" v="748"/>
          <ac:picMkLst>
            <pc:docMk/>
            <pc:sldMk cId="3745930581" sldId="782"/>
            <ac:picMk id="13" creationId="{2D1D378A-74D4-444C-B0E5-1BA4249BF1D7}"/>
          </ac:picMkLst>
        </pc:picChg>
        <pc:picChg chg="mod">
          <ac:chgData name="Lisa Dendy" userId="62688d0b-659b-4aff-a2e8-eed463e4a2cc" providerId="ADAL" clId="{5434266D-F601-4828-8A89-A441FCB246E2}" dt="2022-04-26T15:30:46.463" v="748"/>
          <ac:picMkLst>
            <pc:docMk/>
            <pc:sldMk cId="3745930581" sldId="782"/>
            <ac:picMk id="17" creationId="{2E27BF7E-0A39-4B39-9E23-A431BF28D79F}"/>
          </ac:picMkLst>
        </pc:picChg>
      </pc:sldChg>
      <pc:sldChg chg="addSp delSp modSp mod">
        <pc:chgData name="Lisa Dendy" userId="62688d0b-659b-4aff-a2e8-eed463e4a2cc" providerId="ADAL" clId="{5434266D-F601-4828-8A89-A441FCB246E2}" dt="2022-04-26T15:30:46.463" v="748"/>
        <pc:sldMkLst>
          <pc:docMk/>
          <pc:sldMk cId="220269314" sldId="783"/>
        </pc:sldMkLst>
        <pc:picChg chg="del">
          <ac:chgData name="Lisa Dendy" userId="62688d0b-659b-4aff-a2e8-eed463e4a2cc" providerId="ADAL" clId="{5434266D-F601-4828-8A89-A441FCB246E2}" dt="2022-04-22T14:11:54.789" v="128" actId="478"/>
          <ac:picMkLst>
            <pc:docMk/>
            <pc:sldMk cId="220269314" sldId="783"/>
            <ac:picMk id="3" creationId="{5E5A7B71-2A98-4028-8C6C-58E32B9CB715}"/>
          </ac:picMkLst>
        </pc:picChg>
        <pc:picChg chg="add mod">
          <ac:chgData name="Lisa Dendy" userId="62688d0b-659b-4aff-a2e8-eed463e4a2cc" providerId="ADAL" clId="{5434266D-F601-4828-8A89-A441FCB246E2}" dt="2022-04-26T15:30:46.463" v="748"/>
          <ac:picMkLst>
            <pc:docMk/>
            <pc:sldMk cId="220269314" sldId="783"/>
            <ac:picMk id="4" creationId="{373B9968-708C-442A-884E-9EDDF0DDDF07}"/>
          </ac:picMkLst>
        </pc:picChg>
      </pc:sldChg>
      <pc:sldChg chg="modSp add del mod">
        <pc:chgData name="Lisa Dendy" userId="62688d0b-659b-4aff-a2e8-eed463e4a2cc" providerId="ADAL" clId="{5434266D-F601-4828-8A89-A441FCB246E2}" dt="2022-04-22T13:54:53.304" v="47" actId="2696"/>
        <pc:sldMkLst>
          <pc:docMk/>
          <pc:sldMk cId="250134262" sldId="803"/>
        </pc:sldMkLst>
        <pc:picChg chg="mod">
          <ac:chgData name="Lisa Dendy" userId="62688d0b-659b-4aff-a2e8-eed463e4a2cc" providerId="ADAL" clId="{5434266D-F601-4828-8A89-A441FCB246E2}" dt="2022-04-22T13:54:28.105" v="41" actId="1076"/>
          <ac:picMkLst>
            <pc:docMk/>
            <pc:sldMk cId="250134262" sldId="803"/>
            <ac:picMk id="10" creationId="{0C920625-C2D1-4AE6-BB55-184AB7A1B0FD}"/>
          </ac:picMkLst>
        </pc:picChg>
      </pc:sldChg>
      <pc:sldChg chg="modSp add mod setBg modClrScheme chgLayout">
        <pc:chgData name="Lisa Dendy" userId="62688d0b-659b-4aff-a2e8-eed463e4a2cc" providerId="ADAL" clId="{5434266D-F601-4828-8A89-A441FCB246E2}" dt="2022-04-26T15:30:46.463" v="748"/>
        <pc:sldMkLst>
          <pc:docMk/>
          <pc:sldMk cId="2726663361" sldId="804"/>
        </pc:sldMkLst>
        <pc:spChg chg="mod">
          <ac:chgData name="Lisa Dendy" userId="62688d0b-659b-4aff-a2e8-eed463e4a2cc" providerId="ADAL" clId="{5434266D-F601-4828-8A89-A441FCB246E2}" dt="2022-04-26T15:30:46.463" v="748"/>
          <ac:spMkLst>
            <pc:docMk/>
            <pc:sldMk cId="2726663361" sldId="804"/>
            <ac:spMk id="6" creationId="{C52287D7-AAFA-46F8-9C7B-995AB3E0FDC6}"/>
          </ac:spMkLst>
        </pc:spChg>
        <pc:picChg chg="mod">
          <ac:chgData name="Lisa Dendy" userId="62688d0b-659b-4aff-a2e8-eed463e4a2cc" providerId="ADAL" clId="{5434266D-F601-4828-8A89-A441FCB246E2}" dt="2022-04-26T15:30:46.463" v="748"/>
          <ac:picMkLst>
            <pc:docMk/>
            <pc:sldMk cId="2726663361" sldId="804"/>
            <ac:picMk id="5" creationId="{3BADC3C7-6BF8-4271-93BD-4BF029805B77}"/>
          </ac:picMkLst>
        </pc:picChg>
      </pc:sldChg>
      <pc:sldChg chg="modSp add mod setBg chgLayout">
        <pc:chgData name="Lisa Dendy" userId="62688d0b-659b-4aff-a2e8-eed463e4a2cc" providerId="ADAL" clId="{5434266D-F601-4828-8A89-A441FCB246E2}" dt="2022-04-26T15:30:46.463" v="748"/>
        <pc:sldMkLst>
          <pc:docMk/>
          <pc:sldMk cId="2464360147" sldId="805"/>
        </pc:sldMkLst>
        <pc:spChg chg="mod">
          <ac:chgData name="Lisa Dendy" userId="62688d0b-659b-4aff-a2e8-eed463e4a2cc" providerId="ADAL" clId="{5434266D-F601-4828-8A89-A441FCB246E2}" dt="2022-04-26T15:30:46.463" v="748"/>
          <ac:spMkLst>
            <pc:docMk/>
            <pc:sldMk cId="2464360147" sldId="805"/>
            <ac:spMk id="5" creationId="{4537B550-CB8B-4F07-A7DE-27E42DF13DF0}"/>
          </ac:spMkLst>
        </pc:spChg>
        <pc:spChg chg="mod">
          <ac:chgData name="Lisa Dendy" userId="62688d0b-659b-4aff-a2e8-eed463e4a2cc" providerId="ADAL" clId="{5434266D-F601-4828-8A89-A441FCB246E2}" dt="2022-04-26T15:30:46.463" v="748"/>
          <ac:spMkLst>
            <pc:docMk/>
            <pc:sldMk cId="2464360147" sldId="805"/>
            <ac:spMk id="10" creationId="{C6C175CD-DC5D-487E-81F0-408146AD8995}"/>
          </ac:spMkLst>
        </pc:spChg>
        <pc:spChg chg="mod">
          <ac:chgData name="Lisa Dendy" userId="62688d0b-659b-4aff-a2e8-eed463e4a2cc" providerId="ADAL" clId="{5434266D-F601-4828-8A89-A441FCB246E2}" dt="2022-04-26T15:30:46.463" v="748"/>
          <ac:spMkLst>
            <pc:docMk/>
            <pc:sldMk cId="2464360147" sldId="805"/>
            <ac:spMk id="11" creationId="{4E781257-24A1-4678-841B-AF57E192B813}"/>
          </ac:spMkLst>
        </pc:spChg>
        <pc:picChg chg="mod">
          <ac:chgData name="Lisa Dendy" userId="62688d0b-659b-4aff-a2e8-eed463e4a2cc" providerId="ADAL" clId="{5434266D-F601-4828-8A89-A441FCB246E2}" dt="2022-04-26T15:30:46.463" v="748"/>
          <ac:picMkLst>
            <pc:docMk/>
            <pc:sldMk cId="2464360147" sldId="805"/>
            <ac:picMk id="3" creationId="{D054A172-0314-4A84-86DB-3A67C6B4E54D}"/>
          </ac:picMkLst>
        </pc:picChg>
        <pc:picChg chg="mod">
          <ac:chgData name="Lisa Dendy" userId="62688d0b-659b-4aff-a2e8-eed463e4a2cc" providerId="ADAL" clId="{5434266D-F601-4828-8A89-A441FCB246E2}" dt="2022-04-26T15:30:46.463" v="748"/>
          <ac:picMkLst>
            <pc:docMk/>
            <pc:sldMk cId="2464360147" sldId="805"/>
            <ac:picMk id="7" creationId="{3D4AD04C-B94A-4DBE-B9FD-D60BB013DF8A}"/>
          </ac:picMkLst>
        </pc:picChg>
      </pc:sldChg>
      <pc:sldChg chg="modSp add mod setBg modClrScheme chgLayout">
        <pc:chgData name="Lisa Dendy" userId="62688d0b-659b-4aff-a2e8-eed463e4a2cc" providerId="ADAL" clId="{5434266D-F601-4828-8A89-A441FCB246E2}" dt="2022-04-26T15:30:46.463" v="748"/>
        <pc:sldMkLst>
          <pc:docMk/>
          <pc:sldMk cId="2525874015" sldId="806"/>
        </pc:sldMkLst>
        <pc:picChg chg="mod">
          <ac:chgData name="Lisa Dendy" userId="62688d0b-659b-4aff-a2e8-eed463e4a2cc" providerId="ADAL" clId="{5434266D-F601-4828-8A89-A441FCB246E2}" dt="2022-04-26T15:30:46.463" v="748"/>
          <ac:picMkLst>
            <pc:docMk/>
            <pc:sldMk cId="2525874015" sldId="806"/>
            <ac:picMk id="5" creationId="{986C1654-9EF5-4FD7-8DBE-FE27AC1D3E6E}"/>
          </ac:picMkLst>
        </pc:picChg>
      </pc:sldChg>
      <pc:sldChg chg="addSp modSp mod modAnim">
        <pc:chgData name="Lisa Dendy" userId="62688d0b-659b-4aff-a2e8-eed463e4a2cc" providerId="ADAL" clId="{5434266D-F601-4828-8A89-A441FCB246E2}" dt="2022-04-27T14:25:16.707" v="999" actId="14100"/>
        <pc:sldMkLst>
          <pc:docMk/>
          <pc:sldMk cId="2781051967" sldId="837"/>
        </pc:sldMkLst>
        <pc:picChg chg="add mod">
          <ac:chgData name="Lisa Dendy" userId="62688d0b-659b-4aff-a2e8-eed463e4a2cc" providerId="ADAL" clId="{5434266D-F601-4828-8A89-A441FCB246E2}" dt="2022-04-27T14:25:16.707" v="999" actId="14100"/>
          <ac:picMkLst>
            <pc:docMk/>
            <pc:sldMk cId="2781051967" sldId="837"/>
            <ac:picMk id="3" creationId="{8EA12D9F-0AC4-4CAF-BD1E-F7C383562256}"/>
          </ac:picMkLst>
        </pc:picChg>
        <pc:picChg chg="mod">
          <ac:chgData name="Lisa Dendy" userId="62688d0b-659b-4aff-a2e8-eed463e4a2cc" providerId="ADAL" clId="{5434266D-F601-4828-8A89-A441FCB246E2}" dt="2022-04-26T15:30:46.463" v="748"/>
          <ac:picMkLst>
            <pc:docMk/>
            <pc:sldMk cId="2781051967" sldId="837"/>
            <ac:picMk id="5" creationId="{4461A9D0-6E2A-43E5-B6F5-B8493D289ADD}"/>
          </ac:picMkLst>
        </pc:picChg>
        <pc:picChg chg="mod">
          <ac:chgData name="Lisa Dendy" userId="62688d0b-659b-4aff-a2e8-eed463e4a2cc" providerId="ADAL" clId="{5434266D-F601-4828-8A89-A441FCB246E2}" dt="2022-04-26T15:30:46.463" v="748"/>
          <ac:picMkLst>
            <pc:docMk/>
            <pc:sldMk cId="2781051967" sldId="837"/>
            <ac:picMk id="7" creationId="{21FF0E56-22BB-43A2-8294-49BBD64B6938}"/>
          </ac:picMkLst>
        </pc:picChg>
        <pc:picChg chg="mod">
          <ac:chgData name="Lisa Dendy" userId="62688d0b-659b-4aff-a2e8-eed463e4a2cc" providerId="ADAL" clId="{5434266D-F601-4828-8A89-A441FCB246E2}" dt="2022-04-26T15:30:46.463" v="748"/>
          <ac:picMkLst>
            <pc:docMk/>
            <pc:sldMk cId="2781051967" sldId="837"/>
            <ac:picMk id="9" creationId="{FB505937-C9C4-4E21-8815-1E00E9CAFA28}"/>
          </ac:picMkLst>
        </pc:picChg>
        <pc:picChg chg="mod">
          <ac:chgData name="Lisa Dendy" userId="62688d0b-659b-4aff-a2e8-eed463e4a2cc" providerId="ADAL" clId="{5434266D-F601-4828-8A89-A441FCB246E2}" dt="2022-04-26T15:30:46.463" v="748"/>
          <ac:picMkLst>
            <pc:docMk/>
            <pc:sldMk cId="2781051967" sldId="837"/>
            <ac:picMk id="11" creationId="{42447F7A-359F-4E03-886C-6F5F16B86005}"/>
          </ac:picMkLst>
        </pc:picChg>
      </pc:sldChg>
      <pc:sldChg chg="modSp mod">
        <pc:chgData name="Lisa Dendy" userId="62688d0b-659b-4aff-a2e8-eed463e4a2cc" providerId="ADAL" clId="{5434266D-F601-4828-8A89-A441FCB246E2}" dt="2022-04-27T15:45:25.010" v="1031" actId="2711"/>
        <pc:sldMkLst>
          <pc:docMk/>
          <pc:sldMk cId="3844963257" sldId="838"/>
        </pc:sldMkLst>
        <pc:spChg chg="mod">
          <ac:chgData name="Lisa Dendy" userId="62688d0b-659b-4aff-a2e8-eed463e4a2cc" providerId="ADAL" clId="{5434266D-F601-4828-8A89-A441FCB246E2}" dt="2022-04-27T15:45:25.010" v="1031" actId="2711"/>
          <ac:spMkLst>
            <pc:docMk/>
            <pc:sldMk cId="3844963257" sldId="838"/>
            <ac:spMk id="2" creationId="{381A5E5A-1430-46AD-B746-5E7483C88197}"/>
          </ac:spMkLst>
        </pc:spChg>
        <pc:picChg chg="mod">
          <ac:chgData name="Lisa Dendy" userId="62688d0b-659b-4aff-a2e8-eed463e4a2cc" providerId="ADAL" clId="{5434266D-F601-4828-8A89-A441FCB246E2}" dt="2022-04-26T15:30:46.463" v="748"/>
          <ac:picMkLst>
            <pc:docMk/>
            <pc:sldMk cId="3844963257" sldId="838"/>
            <ac:picMk id="3" creationId="{B0641F19-6E5D-43DD-B181-F637560D081D}"/>
          </ac:picMkLst>
        </pc:picChg>
        <pc:picChg chg="mod">
          <ac:chgData name="Lisa Dendy" userId="62688d0b-659b-4aff-a2e8-eed463e4a2cc" providerId="ADAL" clId="{5434266D-F601-4828-8A89-A441FCB246E2}" dt="2022-04-26T15:30:46.463" v="748"/>
          <ac:picMkLst>
            <pc:docMk/>
            <pc:sldMk cId="3844963257" sldId="838"/>
            <ac:picMk id="4" creationId="{4899721A-0EA4-495E-8189-940B2738DCE6}"/>
          </ac:picMkLst>
        </pc:picChg>
        <pc:picChg chg="mod">
          <ac:chgData name="Lisa Dendy" userId="62688d0b-659b-4aff-a2e8-eed463e4a2cc" providerId="ADAL" clId="{5434266D-F601-4828-8A89-A441FCB246E2}" dt="2022-04-26T15:30:46.463" v="748"/>
          <ac:picMkLst>
            <pc:docMk/>
            <pc:sldMk cId="3844963257" sldId="838"/>
            <ac:picMk id="5" creationId="{446919D9-D1D6-458E-9582-00834540EADD}"/>
          </ac:picMkLst>
        </pc:picChg>
        <pc:picChg chg="mod">
          <ac:chgData name="Lisa Dendy" userId="62688d0b-659b-4aff-a2e8-eed463e4a2cc" providerId="ADAL" clId="{5434266D-F601-4828-8A89-A441FCB246E2}" dt="2022-04-26T15:30:46.463" v="748"/>
          <ac:picMkLst>
            <pc:docMk/>
            <pc:sldMk cId="3844963257" sldId="838"/>
            <ac:picMk id="6" creationId="{042BC82E-24A6-47E2-A11D-11FF58021886}"/>
          </ac:picMkLst>
        </pc:picChg>
      </pc:sldChg>
      <pc:sldChg chg="modSp mod">
        <pc:chgData name="Lisa Dendy" userId="62688d0b-659b-4aff-a2e8-eed463e4a2cc" providerId="ADAL" clId="{5434266D-F601-4828-8A89-A441FCB246E2}" dt="2022-04-27T15:45:55.194" v="1033" actId="2711"/>
        <pc:sldMkLst>
          <pc:docMk/>
          <pc:sldMk cId="1806714074" sldId="839"/>
        </pc:sldMkLst>
        <pc:spChg chg="mod">
          <ac:chgData name="Lisa Dendy" userId="62688d0b-659b-4aff-a2e8-eed463e4a2cc" providerId="ADAL" clId="{5434266D-F601-4828-8A89-A441FCB246E2}" dt="2022-04-27T15:45:40.961" v="1032" actId="2711"/>
          <ac:spMkLst>
            <pc:docMk/>
            <pc:sldMk cId="1806714074" sldId="839"/>
            <ac:spMk id="3" creationId="{53BBEE38-9030-477B-A2A5-89E86A08A424}"/>
          </ac:spMkLst>
        </pc:spChg>
        <pc:spChg chg="mod">
          <ac:chgData name="Lisa Dendy" userId="62688d0b-659b-4aff-a2e8-eed463e4a2cc" providerId="ADAL" clId="{5434266D-F601-4828-8A89-A441FCB246E2}" dt="2022-04-27T15:45:55.194" v="1033" actId="2711"/>
          <ac:spMkLst>
            <pc:docMk/>
            <pc:sldMk cId="1806714074" sldId="839"/>
            <ac:spMk id="7" creationId="{2C5BBA51-6FED-4FC3-898D-664968AF0094}"/>
          </ac:spMkLst>
        </pc:spChg>
        <pc:picChg chg="mod">
          <ac:chgData name="Lisa Dendy" userId="62688d0b-659b-4aff-a2e8-eed463e4a2cc" providerId="ADAL" clId="{5434266D-F601-4828-8A89-A441FCB246E2}" dt="2022-04-26T15:30:46.463" v="748"/>
          <ac:picMkLst>
            <pc:docMk/>
            <pc:sldMk cId="1806714074" sldId="839"/>
            <ac:picMk id="8" creationId="{5810189D-3B02-4FE9-BCFD-D408380103B4}"/>
          </ac:picMkLst>
        </pc:picChg>
        <pc:picChg chg="mod">
          <ac:chgData name="Lisa Dendy" userId="62688d0b-659b-4aff-a2e8-eed463e4a2cc" providerId="ADAL" clId="{5434266D-F601-4828-8A89-A441FCB246E2}" dt="2022-04-26T15:30:46.463" v="748"/>
          <ac:picMkLst>
            <pc:docMk/>
            <pc:sldMk cId="1806714074" sldId="839"/>
            <ac:picMk id="9" creationId="{6D039C38-52E1-4A6B-B2E6-ADADF6D55B61}"/>
          </ac:picMkLst>
        </pc:picChg>
        <pc:picChg chg="mod">
          <ac:chgData name="Lisa Dendy" userId="62688d0b-659b-4aff-a2e8-eed463e4a2cc" providerId="ADAL" clId="{5434266D-F601-4828-8A89-A441FCB246E2}" dt="2022-04-26T15:30:46.463" v="748"/>
          <ac:picMkLst>
            <pc:docMk/>
            <pc:sldMk cId="1806714074" sldId="839"/>
            <ac:picMk id="10" creationId="{EDDE3336-5BE0-4383-B209-5190F3FCA6DE}"/>
          </ac:picMkLst>
        </pc:picChg>
        <pc:picChg chg="mod">
          <ac:chgData name="Lisa Dendy" userId="62688d0b-659b-4aff-a2e8-eed463e4a2cc" providerId="ADAL" clId="{5434266D-F601-4828-8A89-A441FCB246E2}" dt="2022-04-26T15:30:46.463" v="748"/>
          <ac:picMkLst>
            <pc:docMk/>
            <pc:sldMk cId="1806714074" sldId="839"/>
            <ac:picMk id="11" creationId="{703D81DC-E9C6-4A30-BD29-2BDE744EC482}"/>
          </ac:picMkLst>
        </pc:picChg>
        <pc:picChg chg="mod">
          <ac:chgData name="Lisa Dendy" userId="62688d0b-659b-4aff-a2e8-eed463e4a2cc" providerId="ADAL" clId="{5434266D-F601-4828-8A89-A441FCB246E2}" dt="2022-04-26T15:30:46.463" v="748"/>
          <ac:picMkLst>
            <pc:docMk/>
            <pc:sldMk cId="1806714074" sldId="839"/>
            <ac:picMk id="12" creationId="{B56E90FB-2C40-461E-A7B2-F96220C5895E}"/>
          </ac:picMkLst>
        </pc:picChg>
        <pc:picChg chg="mod">
          <ac:chgData name="Lisa Dendy" userId="62688d0b-659b-4aff-a2e8-eed463e4a2cc" providerId="ADAL" clId="{5434266D-F601-4828-8A89-A441FCB246E2}" dt="2022-04-26T15:30:46.463" v="748"/>
          <ac:picMkLst>
            <pc:docMk/>
            <pc:sldMk cId="1806714074" sldId="839"/>
            <ac:picMk id="13" creationId="{F59E53D6-488E-4C7C-863D-4CD65FF6F917}"/>
          </ac:picMkLst>
        </pc:picChg>
        <pc:picChg chg="mod">
          <ac:chgData name="Lisa Dendy" userId="62688d0b-659b-4aff-a2e8-eed463e4a2cc" providerId="ADAL" clId="{5434266D-F601-4828-8A89-A441FCB246E2}" dt="2022-04-26T15:30:46.463" v="748"/>
          <ac:picMkLst>
            <pc:docMk/>
            <pc:sldMk cId="1806714074" sldId="839"/>
            <ac:picMk id="14" creationId="{7942ECA0-E03C-4889-98F0-97FB2DA5A108}"/>
          </ac:picMkLst>
        </pc:picChg>
        <pc:picChg chg="mod">
          <ac:chgData name="Lisa Dendy" userId="62688d0b-659b-4aff-a2e8-eed463e4a2cc" providerId="ADAL" clId="{5434266D-F601-4828-8A89-A441FCB246E2}" dt="2022-04-26T15:30:46.463" v="748"/>
          <ac:picMkLst>
            <pc:docMk/>
            <pc:sldMk cId="1806714074" sldId="839"/>
            <ac:picMk id="15" creationId="{8A540717-0831-4E7D-9D15-CD1B7F9B4753}"/>
          </ac:picMkLst>
        </pc:picChg>
        <pc:picChg chg="mod">
          <ac:chgData name="Lisa Dendy" userId="62688d0b-659b-4aff-a2e8-eed463e4a2cc" providerId="ADAL" clId="{5434266D-F601-4828-8A89-A441FCB246E2}" dt="2022-04-26T15:30:46.463" v="748"/>
          <ac:picMkLst>
            <pc:docMk/>
            <pc:sldMk cId="1806714074" sldId="839"/>
            <ac:picMk id="16" creationId="{B30C42D9-554A-47D1-B75D-41FEA90C25CD}"/>
          </ac:picMkLst>
        </pc:picChg>
      </pc:sldChg>
      <pc:sldChg chg="modSp mod">
        <pc:chgData name="Lisa Dendy" userId="62688d0b-659b-4aff-a2e8-eed463e4a2cc" providerId="ADAL" clId="{5434266D-F601-4828-8A89-A441FCB246E2}" dt="2022-04-27T15:58:22.351" v="1111" actId="2711"/>
        <pc:sldMkLst>
          <pc:docMk/>
          <pc:sldMk cId="2445927664" sldId="840"/>
        </pc:sldMkLst>
        <pc:spChg chg="mod">
          <ac:chgData name="Lisa Dendy" userId="62688d0b-659b-4aff-a2e8-eed463e4a2cc" providerId="ADAL" clId="{5434266D-F601-4828-8A89-A441FCB246E2}" dt="2022-04-27T15:58:14.585" v="1110" actId="2711"/>
          <ac:spMkLst>
            <pc:docMk/>
            <pc:sldMk cId="2445927664" sldId="840"/>
            <ac:spMk id="3" creationId="{E1A68E85-FFF8-4713-8865-8D96975AA8E3}"/>
          </ac:spMkLst>
        </pc:spChg>
        <pc:spChg chg="mod">
          <ac:chgData name="Lisa Dendy" userId="62688d0b-659b-4aff-a2e8-eed463e4a2cc" providerId="ADAL" clId="{5434266D-F601-4828-8A89-A441FCB246E2}" dt="2022-04-27T15:58:22.351" v="1111" actId="2711"/>
          <ac:spMkLst>
            <pc:docMk/>
            <pc:sldMk cId="2445927664" sldId="840"/>
            <ac:spMk id="5" creationId="{6152D9EF-A421-4861-9FBE-DBB3FE494918}"/>
          </ac:spMkLst>
        </pc:spChg>
        <pc:picChg chg="mod">
          <ac:chgData name="Lisa Dendy" userId="62688d0b-659b-4aff-a2e8-eed463e4a2cc" providerId="ADAL" clId="{5434266D-F601-4828-8A89-A441FCB246E2}" dt="2022-04-26T15:30:46.463" v="748"/>
          <ac:picMkLst>
            <pc:docMk/>
            <pc:sldMk cId="2445927664" sldId="840"/>
            <ac:picMk id="6" creationId="{8CD4E0B1-A2DC-4E81-961C-2ECE4902D0CB}"/>
          </ac:picMkLst>
        </pc:picChg>
      </pc:sldChg>
      <pc:sldChg chg="addSp modSp mod">
        <pc:chgData name="Lisa Dendy" userId="62688d0b-659b-4aff-a2e8-eed463e4a2cc" providerId="ADAL" clId="{5434266D-F601-4828-8A89-A441FCB246E2}" dt="2022-04-27T15:58:49.705" v="1114" actId="2711"/>
        <pc:sldMkLst>
          <pc:docMk/>
          <pc:sldMk cId="2334528516" sldId="841"/>
        </pc:sldMkLst>
        <pc:spChg chg="mod">
          <ac:chgData name="Lisa Dendy" userId="62688d0b-659b-4aff-a2e8-eed463e4a2cc" providerId="ADAL" clId="{5434266D-F601-4828-8A89-A441FCB246E2}" dt="2022-04-27T15:58:36.452" v="1112" actId="2711"/>
          <ac:spMkLst>
            <pc:docMk/>
            <pc:sldMk cId="2334528516" sldId="841"/>
            <ac:spMk id="4" creationId="{A9BA208E-EB03-4504-8403-E44AD6AEF168}"/>
          </ac:spMkLst>
        </pc:spChg>
        <pc:spChg chg="mod">
          <ac:chgData name="Lisa Dendy" userId="62688d0b-659b-4aff-a2e8-eed463e4a2cc" providerId="ADAL" clId="{5434266D-F601-4828-8A89-A441FCB246E2}" dt="2022-04-27T15:58:44.348" v="1113" actId="2711"/>
          <ac:spMkLst>
            <pc:docMk/>
            <pc:sldMk cId="2334528516" sldId="841"/>
            <ac:spMk id="6" creationId="{C0507A50-FC28-4526-91F4-07A2B9CB6AA7}"/>
          </ac:spMkLst>
        </pc:spChg>
        <pc:spChg chg="mod">
          <ac:chgData name="Lisa Dendy" userId="62688d0b-659b-4aff-a2e8-eed463e4a2cc" providerId="ADAL" clId="{5434266D-F601-4828-8A89-A441FCB246E2}" dt="2022-04-27T15:58:49.705" v="1114" actId="2711"/>
          <ac:spMkLst>
            <pc:docMk/>
            <pc:sldMk cId="2334528516" sldId="841"/>
            <ac:spMk id="8" creationId="{E5F85357-12B4-46CE-BAC7-91AE3623A355}"/>
          </ac:spMkLst>
        </pc:spChg>
        <pc:spChg chg="add mod">
          <ac:chgData name="Lisa Dendy" userId="62688d0b-659b-4aff-a2e8-eed463e4a2cc" providerId="ADAL" clId="{5434266D-F601-4828-8A89-A441FCB246E2}" dt="2022-04-26T15:30:46.463" v="748"/>
          <ac:spMkLst>
            <pc:docMk/>
            <pc:sldMk cId="2334528516" sldId="841"/>
            <ac:spMk id="9" creationId="{1911BB5A-1DEC-4946-BA01-9B2922638816}"/>
          </ac:spMkLst>
        </pc:spChg>
        <pc:spChg chg="add mod">
          <ac:chgData name="Lisa Dendy" userId="62688d0b-659b-4aff-a2e8-eed463e4a2cc" providerId="ADAL" clId="{5434266D-F601-4828-8A89-A441FCB246E2}" dt="2022-04-26T15:30:46.463" v="748"/>
          <ac:spMkLst>
            <pc:docMk/>
            <pc:sldMk cId="2334528516" sldId="841"/>
            <ac:spMk id="10" creationId="{63CFE2F2-4DFE-4809-89C7-6E5959301E96}"/>
          </ac:spMkLst>
        </pc:spChg>
        <pc:spChg chg="add mod">
          <ac:chgData name="Lisa Dendy" userId="62688d0b-659b-4aff-a2e8-eed463e4a2cc" providerId="ADAL" clId="{5434266D-F601-4828-8A89-A441FCB246E2}" dt="2022-04-26T15:30:46.463" v="748"/>
          <ac:spMkLst>
            <pc:docMk/>
            <pc:sldMk cId="2334528516" sldId="841"/>
            <ac:spMk id="11" creationId="{FA0DBED9-6AC7-4C12-ACCD-EEA1F95AFB85}"/>
          </ac:spMkLst>
        </pc:spChg>
        <pc:picChg chg="mod">
          <ac:chgData name="Lisa Dendy" userId="62688d0b-659b-4aff-a2e8-eed463e4a2cc" providerId="ADAL" clId="{5434266D-F601-4828-8A89-A441FCB246E2}" dt="2022-04-26T15:30:46.463" v="748"/>
          <ac:picMkLst>
            <pc:docMk/>
            <pc:sldMk cId="2334528516" sldId="841"/>
            <ac:picMk id="2" creationId="{C5F1CCA3-26A9-4B76-AC68-C76AF0C94365}"/>
          </ac:picMkLst>
        </pc:picChg>
      </pc:sldChg>
      <pc:sldChg chg="del">
        <pc:chgData name="Lisa Dendy" userId="62688d0b-659b-4aff-a2e8-eed463e4a2cc" providerId="ADAL" clId="{5434266D-F601-4828-8A89-A441FCB246E2}" dt="2022-04-22T14:10:14.781" v="121" actId="2696"/>
        <pc:sldMkLst>
          <pc:docMk/>
          <pc:sldMk cId="3346027931" sldId="842"/>
        </pc:sldMkLst>
      </pc:sldChg>
      <pc:sldChg chg="addSp modSp mod modNotes modNotesTx">
        <pc:chgData name="Lisa Dendy" userId="62688d0b-659b-4aff-a2e8-eed463e4a2cc" providerId="ADAL" clId="{5434266D-F601-4828-8A89-A441FCB246E2}" dt="2022-04-28T08:35:45.893" v="1452" actId="1076"/>
        <pc:sldMkLst>
          <pc:docMk/>
          <pc:sldMk cId="689890642" sldId="843"/>
        </pc:sldMkLst>
        <pc:spChg chg="mod">
          <ac:chgData name="Lisa Dendy" userId="62688d0b-659b-4aff-a2e8-eed463e4a2cc" providerId="ADAL" clId="{5434266D-F601-4828-8A89-A441FCB246E2}" dt="2022-04-27T16:00:52.454" v="1165" actId="2711"/>
          <ac:spMkLst>
            <pc:docMk/>
            <pc:sldMk cId="689890642" sldId="843"/>
            <ac:spMk id="2" creationId="{606A78CC-3C23-4FE1-B53F-17D54B32FD04}"/>
          </ac:spMkLst>
        </pc:spChg>
        <pc:spChg chg="mod">
          <ac:chgData name="Lisa Dendy" userId="62688d0b-659b-4aff-a2e8-eed463e4a2cc" providerId="ADAL" clId="{5434266D-F601-4828-8A89-A441FCB246E2}" dt="2022-04-27T16:01:02.923" v="1166" actId="2711"/>
          <ac:spMkLst>
            <pc:docMk/>
            <pc:sldMk cId="689890642" sldId="843"/>
            <ac:spMk id="3" creationId="{EB913377-E036-4495-94DC-ECE851A99B9D}"/>
          </ac:spMkLst>
        </pc:spChg>
        <pc:spChg chg="add mod">
          <ac:chgData name="Lisa Dendy" userId="62688d0b-659b-4aff-a2e8-eed463e4a2cc" providerId="ADAL" clId="{5434266D-F601-4828-8A89-A441FCB246E2}" dt="2022-04-28T08:34:40.715" v="1446" actId="1076"/>
          <ac:spMkLst>
            <pc:docMk/>
            <pc:sldMk cId="689890642" sldId="843"/>
            <ac:spMk id="4" creationId="{CD1E123F-8B2A-4C23-8BC9-326E12D22B17}"/>
          </ac:spMkLst>
        </pc:spChg>
        <pc:spChg chg="add mod">
          <ac:chgData name="Lisa Dendy" userId="62688d0b-659b-4aff-a2e8-eed463e4a2cc" providerId="ADAL" clId="{5434266D-F601-4828-8A89-A441FCB246E2}" dt="2022-04-28T08:35:45.893" v="1452" actId="1076"/>
          <ac:spMkLst>
            <pc:docMk/>
            <pc:sldMk cId="689890642" sldId="843"/>
            <ac:spMk id="5" creationId="{878525DA-95C8-09DD-1BCC-4E407E3B9E14}"/>
          </ac:spMkLst>
        </pc:spChg>
      </pc:sldChg>
      <pc:sldChg chg="addSp delSp modSp new add del mod ord setBg modClrScheme chgLayout">
        <pc:chgData name="Lisa Dendy" userId="62688d0b-659b-4aff-a2e8-eed463e4a2cc" providerId="ADAL" clId="{5434266D-F601-4828-8A89-A441FCB246E2}" dt="2022-04-27T14:20:12.177" v="995"/>
        <pc:sldMkLst>
          <pc:docMk/>
          <pc:sldMk cId="1033762252" sldId="844"/>
        </pc:sldMkLst>
        <pc:spChg chg="del">
          <ac:chgData name="Lisa Dendy" userId="62688d0b-659b-4aff-a2e8-eed463e4a2cc" providerId="ADAL" clId="{5434266D-F601-4828-8A89-A441FCB246E2}" dt="2022-04-22T13:53:07.985" v="32" actId="700"/>
          <ac:spMkLst>
            <pc:docMk/>
            <pc:sldMk cId="1033762252" sldId="844"/>
            <ac:spMk id="2" creationId="{E199D0D1-D644-4511-AE86-82A22962E1B9}"/>
          </ac:spMkLst>
        </pc:spChg>
        <pc:spChg chg="del">
          <ac:chgData name="Lisa Dendy" userId="62688d0b-659b-4aff-a2e8-eed463e4a2cc" providerId="ADAL" clId="{5434266D-F601-4828-8A89-A441FCB246E2}" dt="2022-04-22T13:53:07.985" v="32" actId="700"/>
          <ac:spMkLst>
            <pc:docMk/>
            <pc:sldMk cId="1033762252" sldId="844"/>
            <ac:spMk id="3" creationId="{C51DCA51-D0FE-4164-A852-BC8CDBCFC258}"/>
          </ac:spMkLst>
        </pc:spChg>
        <pc:spChg chg="add mod">
          <ac:chgData name="Lisa Dendy" userId="62688d0b-659b-4aff-a2e8-eed463e4a2cc" providerId="ADAL" clId="{5434266D-F601-4828-8A89-A441FCB246E2}" dt="2022-04-26T15:30:46.463" v="748"/>
          <ac:spMkLst>
            <pc:docMk/>
            <pc:sldMk cId="1033762252" sldId="844"/>
            <ac:spMk id="5" creationId="{662AA128-8694-4953-B3A8-9127A6FF7665}"/>
          </ac:spMkLst>
        </pc:spChg>
        <pc:picChg chg="add del">
          <ac:chgData name="Lisa Dendy" userId="62688d0b-659b-4aff-a2e8-eed463e4a2cc" providerId="ADAL" clId="{5434266D-F601-4828-8A89-A441FCB246E2}" dt="2022-04-27T14:15:31.037" v="962"/>
          <ac:picMkLst>
            <pc:docMk/>
            <pc:sldMk cId="1033762252" sldId="844"/>
            <ac:picMk id="2" creationId="{421DABA5-3594-A30B-4E80-7C20526D5154}"/>
          </ac:picMkLst>
        </pc:picChg>
        <pc:picChg chg="add mod">
          <ac:chgData name="Lisa Dendy" userId="62688d0b-659b-4aff-a2e8-eed463e4a2cc" providerId="ADAL" clId="{5434266D-F601-4828-8A89-A441FCB246E2}" dt="2022-04-26T15:30:46.463" v="748"/>
          <ac:picMkLst>
            <pc:docMk/>
            <pc:sldMk cId="1033762252" sldId="844"/>
            <ac:picMk id="7" creationId="{AA83174D-A61F-404C-AA15-BF7BD1E5E397}"/>
          </ac:picMkLst>
        </pc:picChg>
        <pc:picChg chg="add mod">
          <ac:chgData name="Lisa Dendy" userId="62688d0b-659b-4aff-a2e8-eed463e4a2cc" providerId="ADAL" clId="{5434266D-F601-4828-8A89-A441FCB246E2}" dt="2022-04-26T15:30:46.463" v="748"/>
          <ac:picMkLst>
            <pc:docMk/>
            <pc:sldMk cId="1033762252" sldId="844"/>
            <ac:picMk id="9" creationId="{5BCCC890-8D45-40E7-9004-00F659BC75A0}"/>
          </ac:picMkLst>
        </pc:picChg>
      </pc:sldChg>
      <pc:sldChg chg="delSp new del mod setBg modClrScheme chgLayout">
        <pc:chgData name="Lisa Dendy" userId="62688d0b-659b-4aff-a2e8-eed463e4a2cc" providerId="ADAL" clId="{5434266D-F601-4828-8A89-A441FCB246E2}" dt="2022-04-22T13:59:35.668" v="67" actId="2696"/>
        <pc:sldMkLst>
          <pc:docMk/>
          <pc:sldMk cId="195969303" sldId="845"/>
        </pc:sldMkLst>
        <pc:spChg chg="del">
          <ac:chgData name="Lisa Dendy" userId="62688d0b-659b-4aff-a2e8-eed463e4a2cc" providerId="ADAL" clId="{5434266D-F601-4828-8A89-A441FCB246E2}" dt="2022-04-22T13:53:20.838" v="34" actId="700"/>
          <ac:spMkLst>
            <pc:docMk/>
            <pc:sldMk cId="195969303" sldId="845"/>
            <ac:spMk id="2" creationId="{593A22C5-4AD2-4C3D-B815-2FC95E624424}"/>
          </ac:spMkLst>
        </pc:spChg>
        <pc:spChg chg="del">
          <ac:chgData name="Lisa Dendy" userId="62688d0b-659b-4aff-a2e8-eed463e4a2cc" providerId="ADAL" clId="{5434266D-F601-4828-8A89-A441FCB246E2}" dt="2022-04-22T13:53:20.838" v="34" actId="700"/>
          <ac:spMkLst>
            <pc:docMk/>
            <pc:sldMk cId="195969303" sldId="845"/>
            <ac:spMk id="3" creationId="{563DBA3B-4184-453E-9EFB-8C60A5D4F690}"/>
          </ac:spMkLst>
        </pc:spChg>
      </pc:sldChg>
      <pc:sldChg chg="delSp new del mod ord setBg modClrScheme chgLayout">
        <pc:chgData name="Lisa Dendy" userId="62688d0b-659b-4aff-a2e8-eed463e4a2cc" providerId="ADAL" clId="{5434266D-F601-4828-8A89-A441FCB246E2}" dt="2022-04-26T14:37:07.579" v="560" actId="2696"/>
        <pc:sldMkLst>
          <pc:docMk/>
          <pc:sldMk cId="1338302801" sldId="846"/>
        </pc:sldMkLst>
        <pc:spChg chg="del">
          <ac:chgData name="Lisa Dendy" userId="62688d0b-659b-4aff-a2e8-eed463e4a2cc" providerId="ADAL" clId="{5434266D-F601-4828-8A89-A441FCB246E2}" dt="2022-04-22T13:53:44.286" v="39" actId="700"/>
          <ac:spMkLst>
            <pc:docMk/>
            <pc:sldMk cId="1338302801" sldId="846"/>
            <ac:spMk id="2" creationId="{483BC60C-ED8E-42F3-8C98-E6BC5A912CAC}"/>
          </ac:spMkLst>
        </pc:spChg>
        <pc:spChg chg="del">
          <ac:chgData name="Lisa Dendy" userId="62688d0b-659b-4aff-a2e8-eed463e4a2cc" providerId="ADAL" clId="{5434266D-F601-4828-8A89-A441FCB246E2}" dt="2022-04-22T13:53:44.286" v="39" actId="700"/>
          <ac:spMkLst>
            <pc:docMk/>
            <pc:sldMk cId="1338302801" sldId="846"/>
            <ac:spMk id="3" creationId="{3383A311-D2D0-4529-BCD2-1F20353DF66E}"/>
          </ac:spMkLst>
        </pc:spChg>
      </pc:sldChg>
      <pc:sldChg chg="new del setBg">
        <pc:chgData name="Lisa Dendy" userId="62688d0b-659b-4aff-a2e8-eed463e4a2cc" providerId="ADAL" clId="{5434266D-F601-4828-8A89-A441FCB246E2}" dt="2022-04-22T13:59:38.427" v="68" actId="2696"/>
        <pc:sldMkLst>
          <pc:docMk/>
          <pc:sldMk cId="1612348372" sldId="847"/>
        </pc:sldMkLst>
      </pc:sldChg>
      <pc:sldChg chg="modSp add mod setBg chgLayout">
        <pc:chgData name="Lisa Dendy" userId="62688d0b-659b-4aff-a2e8-eed463e4a2cc" providerId="ADAL" clId="{5434266D-F601-4828-8A89-A441FCB246E2}" dt="2022-04-26T15:30:46.463" v="748"/>
        <pc:sldMkLst>
          <pc:docMk/>
          <pc:sldMk cId="4065798321" sldId="848"/>
        </pc:sldMkLst>
        <pc:spChg chg="mod">
          <ac:chgData name="Lisa Dendy" userId="62688d0b-659b-4aff-a2e8-eed463e4a2cc" providerId="ADAL" clId="{5434266D-F601-4828-8A89-A441FCB246E2}" dt="2022-04-26T15:30:46.463" v="748"/>
          <ac:spMkLst>
            <pc:docMk/>
            <pc:sldMk cId="4065798321" sldId="848"/>
            <ac:spMk id="7" creationId="{B48E7E1B-944A-4EDE-B98E-245ADAB3DB43}"/>
          </ac:spMkLst>
        </pc:spChg>
        <pc:picChg chg="mod">
          <ac:chgData name="Lisa Dendy" userId="62688d0b-659b-4aff-a2e8-eed463e4a2cc" providerId="ADAL" clId="{5434266D-F601-4828-8A89-A441FCB246E2}" dt="2022-04-26T15:30:46.463" v="748"/>
          <ac:picMkLst>
            <pc:docMk/>
            <pc:sldMk cId="4065798321" sldId="848"/>
            <ac:picMk id="10" creationId="{0C920625-C2D1-4AE6-BB55-184AB7A1B0FD}"/>
          </ac:picMkLst>
        </pc:picChg>
      </pc:sldChg>
      <pc:sldChg chg="addSp modSp add del mod modTransition setBg modClrScheme chgLayout">
        <pc:chgData name="Lisa Dendy" userId="62688d0b-659b-4aff-a2e8-eed463e4a2cc" providerId="ADAL" clId="{5434266D-F601-4828-8A89-A441FCB246E2}" dt="2022-04-27T14:09:24.489" v="927" actId="2696"/>
        <pc:sldMkLst>
          <pc:docMk/>
          <pc:sldMk cId="3520371900" sldId="849"/>
        </pc:sldMkLst>
        <pc:spChg chg="add mod">
          <ac:chgData name="Lisa Dendy" userId="62688d0b-659b-4aff-a2e8-eed463e4a2cc" providerId="ADAL" clId="{5434266D-F601-4828-8A89-A441FCB246E2}" dt="2022-04-27T13:15:38.445" v="874" actId="1076"/>
          <ac:spMkLst>
            <pc:docMk/>
            <pc:sldMk cId="3520371900" sldId="849"/>
            <ac:spMk id="2" creationId="{F2680A8C-903F-B4E7-070F-61FB99368740}"/>
          </ac:spMkLst>
        </pc:spChg>
        <pc:spChg chg="mod ord">
          <ac:chgData name="Lisa Dendy" userId="62688d0b-659b-4aff-a2e8-eed463e4a2cc" providerId="ADAL" clId="{5434266D-F601-4828-8A89-A441FCB246E2}" dt="2022-04-26T15:30:46.463" v="748"/>
          <ac:spMkLst>
            <pc:docMk/>
            <pc:sldMk cId="3520371900" sldId="849"/>
            <ac:spMk id="3" creationId="{FC43524A-3BDB-4332-9F33-90F3EFBDBD4C}"/>
          </ac:spMkLst>
        </pc:spChg>
        <pc:spChg chg="mod">
          <ac:chgData name="Lisa Dendy" userId="62688d0b-659b-4aff-a2e8-eed463e4a2cc" providerId="ADAL" clId="{5434266D-F601-4828-8A89-A441FCB246E2}" dt="2022-04-26T15:30:46.463" v="748"/>
          <ac:spMkLst>
            <pc:docMk/>
            <pc:sldMk cId="3520371900" sldId="849"/>
            <ac:spMk id="9" creationId="{1A4AAE64-60D2-4071-ADC2-EBAFC611C4ED}"/>
          </ac:spMkLst>
        </pc:spChg>
        <pc:picChg chg="mod">
          <ac:chgData name="Lisa Dendy" userId="62688d0b-659b-4aff-a2e8-eed463e4a2cc" providerId="ADAL" clId="{5434266D-F601-4828-8A89-A441FCB246E2}" dt="2022-04-26T15:30:46.463" v="748"/>
          <ac:picMkLst>
            <pc:docMk/>
            <pc:sldMk cId="3520371900" sldId="849"/>
            <ac:picMk id="6" creationId="{572E7732-872D-4AA0-9E6E-63C54A36FFA7}"/>
          </ac:picMkLst>
        </pc:picChg>
        <pc:cxnChg chg="mod">
          <ac:chgData name="Lisa Dendy" userId="62688d0b-659b-4aff-a2e8-eed463e4a2cc" providerId="ADAL" clId="{5434266D-F601-4828-8A89-A441FCB246E2}" dt="2022-04-26T15:30:46.463" v="748"/>
          <ac:cxnSpMkLst>
            <pc:docMk/>
            <pc:sldMk cId="3520371900" sldId="849"/>
            <ac:cxnSpMk id="11" creationId="{071C62C1-710B-4399-B84A-BF625B928B07}"/>
          </ac:cxnSpMkLst>
        </pc:cxnChg>
        <pc:cxnChg chg="mod">
          <ac:chgData name="Lisa Dendy" userId="62688d0b-659b-4aff-a2e8-eed463e4a2cc" providerId="ADAL" clId="{5434266D-F601-4828-8A89-A441FCB246E2}" dt="2022-04-26T15:30:46.463" v="748"/>
          <ac:cxnSpMkLst>
            <pc:docMk/>
            <pc:sldMk cId="3520371900" sldId="849"/>
            <ac:cxnSpMk id="12" creationId="{854D4A42-25EF-487B-8F99-2D45830DFE3F}"/>
          </ac:cxnSpMkLst>
        </pc:cxnChg>
      </pc:sldChg>
      <pc:sldChg chg="modSp add mod modTransition setBg modClrScheme chgLayout">
        <pc:chgData name="Lisa Dendy" userId="62688d0b-659b-4aff-a2e8-eed463e4a2cc" providerId="ADAL" clId="{5434266D-F601-4828-8A89-A441FCB246E2}" dt="2022-04-27T15:48:38.102" v="1055" actId="27636"/>
        <pc:sldMkLst>
          <pc:docMk/>
          <pc:sldMk cId="688558477" sldId="852"/>
        </pc:sldMkLst>
        <pc:spChg chg="mod ord">
          <ac:chgData name="Lisa Dendy" userId="62688d0b-659b-4aff-a2e8-eed463e4a2cc" providerId="ADAL" clId="{5434266D-F601-4828-8A89-A441FCB246E2}" dt="2022-04-27T15:48:26.313" v="1053" actId="2711"/>
          <ac:spMkLst>
            <pc:docMk/>
            <pc:sldMk cId="688558477" sldId="852"/>
            <ac:spMk id="2" creationId="{A90716CF-9D82-4F51-8FE9-18591DE37C08}"/>
          </ac:spMkLst>
        </pc:spChg>
        <pc:spChg chg="mod ord">
          <ac:chgData name="Lisa Dendy" userId="62688d0b-659b-4aff-a2e8-eed463e4a2cc" providerId="ADAL" clId="{5434266D-F601-4828-8A89-A441FCB246E2}" dt="2022-04-27T15:48:38.102" v="1055" actId="27636"/>
          <ac:spMkLst>
            <pc:docMk/>
            <pc:sldMk cId="688558477" sldId="852"/>
            <ac:spMk id="3" creationId="{D00B3F8B-00DE-4A0A-97C3-EFA22C627CAB}"/>
          </ac:spMkLst>
        </pc:spChg>
      </pc:sldChg>
      <pc:sldChg chg="modSp add mod modTransition setBg modClrScheme chgLayout">
        <pc:chgData name="Lisa Dendy" userId="62688d0b-659b-4aff-a2e8-eed463e4a2cc" providerId="ADAL" clId="{5434266D-F601-4828-8A89-A441FCB246E2}" dt="2022-04-27T15:49:15.347" v="1056" actId="2711"/>
        <pc:sldMkLst>
          <pc:docMk/>
          <pc:sldMk cId="2826883003" sldId="855"/>
        </pc:sldMkLst>
        <pc:spChg chg="mod ord">
          <ac:chgData name="Lisa Dendy" userId="62688d0b-659b-4aff-a2e8-eed463e4a2cc" providerId="ADAL" clId="{5434266D-F601-4828-8A89-A441FCB246E2}" dt="2022-04-27T15:49:15.347" v="1056" actId="2711"/>
          <ac:spMkLst>
            <pc:docMk/>
            <pc:sldMk cId="2826883003" sldId="855"/>
            <ac:spMk id="2" creationId="{D01DC4D3-6D53-4443-9CD7-6FB200DB5462}"/>
          </ac:spMkLst>
        </pc:spChg>
        <pc:spChg chg="mod ord">
          <ac:chgData name="Lisa Dendy" userId="62688d0b-659b-4aff-a2e8-eed463e4a2cc" providerId="ADAL" clId="{5434266D-F601-4828-8A89-A441FCB246E2}" dt="2022-04-26T15:30:47.411" v="749" actId="27636"/>
          <ac:spMkLst>
            <pc:docMk/>
            <pc:sldMk cId="2826883003" sldId="855"/>
            <ac:spMk id="3" creationId="{FFB86C28-0EB3-492A-9B82-DECA653B7EEA}"/>
          </ac:spMkLst>
        </pc:spChg>
      </pc:sldChg>
      <pc:sldChg chg="modSp add mod modTransition setBg modClrScheme chgLayout">
        <pc:chgData name="Lisa Dendy" userId="62688d0b-659b-4aff-a2e8-eed463e4a2cc" providerId="ADAL" clId="{5434266D-F601-4828-8A89-A441FCB246E2}" dt="2022-04-27T15:47:47.249" v="1051" actId="2711"/>
        <pc:sldMkLst>
          <pc:docMk/>
          <pc:sldMk cId="4247928735" sldId="857"/>
        </pc:sldMkLst>
        <pc:spChg chg="mod ord">
          <ac:chgData name="Lisa Dendy" userId="62688d0b-659b-4aff-a2e8-eed463e4a2cc" providerId="ADAL" clId="{5434266D-F601-4828-8A89-A441FCB246E2}" dt="2022-04-27T15:47:47.249" v="1051" actId="2711"/>
          <ac:spMkLst>
            <pc:docMk/>
            <pc:sldMk cId="4247928735" sldId="857"/>
            <ac:spMk id="2" creationId="{D69B4134-E4BE-4EB8-8ADE-BBA0A9C74442}"/>
          </ac:spMkLst>
        </pc:spChg>
        <pc:picChg chg="mod ord">
          <ac:chgData name="Lisa Dendy" userId="62688d0b-659b-4aff-a2e8-eed463e4a2cc" providerId="ADAL" clId="{5434266D-F601-4828-8A89-A441FCB246E2}" dt="2022-04-26T15:30:46.463" v="748"/>
          <ac:picMkLst>
            <pc:docMk/>
            <pc:sldMk cId="4247928735" sldId="857"/>
            <ac:picMk id="5" creationId="{F3F5348A-AE00-4282-9C12-04A88B477062}"/>
          </ac:picMkLst>
        </pc:picChg>
      </pc:sldChg>
      <pc:sldChg chg="modSp add mod setBg modClrScheme chgLayout">
        <pc:chgData name="Lisa Dendy" userId="62688d0b-659b-4aff-a2e8-eed463e4a2cc" providerId="ADAL" clId="{5434266D-F601-4828-8A89-A441FCB246E2}" dt="2022-04-27T15:52:44.081" v="1075" actId="2711"/>
        <pc:sldMkLst>
          <pc:docMk/>
          <pc:sldMk cId="822432235" sldId="858"/>
        </pc:sldMkLst>
        <pc:spChg chg="mod ord">
          <ac:chgData name="Lisa Dendy" userId="62688d0b-659b-4aff-a2e8-eed463e4a2cc" providerId="ADAL" clId="{5434266D-F601-4828-8A89-A441FCB246E2}" dt="2022-04-27T15:51:39.561" v="1070" actId="2711"/>
          <ac:spMkLst>
            <pc:docMk/>
            <pc:sldMk cId="822432235" sldId="858"/>
            <ac:spMk id="4" creationId="{8BE1166F-633E-413A-8309-ED1BBBDEE8E7}"/>
          </ac:spMkLst>
        </pc:spChg>
        <pc:spChg chg="mod">
          <ac:chgData name="Lisa Dendy" userId="62688d0b-659b-4aff-a2e8-eed463e4a2cc" providerId="ADAL" clId="{5434266D-F601-4828-8A89-A441FCB246E2}" dt="2022-04-27T15:51:54.935" v="1071" actId="2711"/>
          <ac:spMkLst>
            <pc:docMk/>
            <pc:sldMk cId="822432235" sldId="858"/>
            <ac:spMk id="6" creationId="{7EF9CD39-A058-4C0F-814F-1F559A93A759}"/>
          </ac:spMkLst>
        </pc:spChg>
        <pc:spChg chg="mod">
          <ac:chgData name="Lisa Dendy" userId="62688d0b-659b-4aff-a2e8-eed463e4a2cc" providerId="ADAL" clId="{5434266D-F601-4828-8A89-A441FCB246E2}" dt="2022-04-27T15:52:10.440" v="1072" actId="2711"/>
          <ac:spMkLst>
            <pc:docMk/>
            <pc:sldMk cId="822432235" sldId="858"/>
            <ac:spMk id="8" creationId="{B3DAADA7-2466-482F-9303-91CD8E907AFF}"/>
          </ac:spMkLst>
        </pc:spChg>
        <pc:spChg chg="mod">
          <ac:chgData name="Lisa Dendy" userId="62688d0b-659b-4aff-a2e8-eed463e4a2cc" providerId="ADAL" clId="{5434266D-F601-4828-8A89-A441FCB246E2}" dt="2022-04-27T15:52:30.857" v="1074" actId="1076"/>
          <ac:spMkLst>
            <pc:docMk/>
            <pc:sldMk cId="822432235" sldId="858"/>
            <ac:spMk id="9" creationId="{0D2E8906-7F55-4143-840E-3A643EDE4EAA}"/>
          </ac:spMkLst>
        </pc:spChg>
        <pc:spChg chg="mod">
          <ac:chgData name="Lisa Dendy" userId="62688d0b-659b-4aff-a2e8-eed463e4a2cc" providerId="ADAL" clId="{5434266D-F601-4828-8A89-A441FCB246E2}" dt="2022-04-27T15:52:44.081" v="1075" actId="2711"/>
          <ac:spMkLst>
            <pc:docMk/>
            <pc:sldMk cId="822432235" sldId="858"/>
            <ac:spMk id="12" creationId="{1666FBE9-8C1D-4534-A428-40D62CCBCBA5}"/>
          </ac:spMkLst>
        </pc:spChg>
        <pc:spChg chg="mod">
          <ac:chgData name="Lisa Dendy" userId="62688d0b-659b-4aff-a2e8-eed463e4a2cc" providerId="ADAL" clId="{5434266D-F601-4828-8A89-A441FCB246E2}" dt="2022-04-26T15:30:46.463" v="748"/>
          <ac:spMkLst>
            <pc:docMk/>
            <pc:sldMk cId="822432235" sldId="858"/>
            <ac:spMk id="13" creationId="{F6BB0B8A-E597-4738-A9DF-BD31EDED2587}"/>
          </ac:spMkLst>
        </pc:spChg>
        <pc:spChg chg="mod">
          <ac:chgData name="Lisa Dendy" userId="62688d0b-659b-4aff-a2e8-eed463e4a2cc" providerId="ADAL" clId="{5434266D-F601-4828-8A89-A441FCB246E2}" dt="2022-04-26T15:30:46.463" v="748"/>
          <ac:spMkLst>
            <pc:docMk/>
            <pc:sldMk cId="822432235" sldId="858"/>
            <ac:spMk id="20" creationId="{FC08F54C-5E8C-4837-BF65-650685B8FB61}"/>
          </ac:spMkLst>
        </pc:spChg>
        <pc:picChg chg="mod">
          <ac:chgData name="Lisa Dendy" userId="62688d0b-659b-4aff-a2e8-eed463e4a2cc" providerId="ADAL" clId="{5434266D-F601-4828-8A89-A441FCB246E2}" dt="2022-04-26T15:30:46.463" v="748"/>
          <ac:picMkLst>
            <pc:docMk/>
            <pc:sldMk cId="822432235" sldId="858"/>
            <ac:picMk id="11" creationId="{76EDA687-43D0-496F-9AAC-1A719D300963}"/>
          </ac:picMkLst>
        </pc:picChg>
        <pc:picChg chg="mod">
          <ac:chgData name="Lisa Dendy" userId="62688d0b-659b-4aff-a2e8-eed463e4a2cc" providerId="ADAL" clId="{5434266D-F601-4828-8A89-A441FCB246E2}" dt="2022-04-26T15:30:46.463" v="748"/>
          <ac:picMkLst>
            <pc:docMk/>
            <pc:sldMk cId="822432235" sldId="858"/>
            <ac:picMk id="18" creationId="{22296926-8F9A-42C7-B90B-B1F9A4EF6FD8}"/>
          </ac:picMkLst>
        </pc:picChg>
        <pc:cxnChg chg="mod">
          <ac:chgData name="Lisa Dendy" userId="62688d0b-659b-4aff-a2e8-eed463e4a2cc" providerId="ADAL" clId="{5434266D-F601-4828-8A89-A441FCB246E2}" dt="2022-04-26T15:30:46.463" v="748"/>
          <ac:cxnSpMkLst>
            <pc:docMk/>
            <pc:sldMk cId="822432235" sldId="858"/>
            <ac:cxnSpMk id="15" creationId="{12AA10C4-9F5F-4CBB-8E9A-E0BEA22D5F14}"/>
          </ac:cxnSpMkLst>
        </pc:cxnChg>
      </pc:sldChg>
      <pc:sldChg chg="modSp add mod setBg modClrScheme chgLayout">
        <pc:chgData name="Lisa Dendy" userId="62688d0b-659b-4aff-a2e8-eed463e4a2cc" providerId="ADAL" clId="{5434266D-F601-4828-8A89-A441FCB246E2}" dt="2022-04-27T15:53:50.476" v="1083" actId="2711"/>
        <pc:sldMkLst>
          <pc:docMk/>
          <pc:sldMk cId="125423701" sldId="859"/>
        </pc:sldMkLst>
        <pc:spChg chg="mod ord">
          <ac:chgData name="Lisa Dendy" userId="62688d0b-659b-4aff-a2e8-eed463e4a2cc" providerId="ADAL" clId="{5434266D-F601-4828-8A89-A441FCB246E2}" dt="2022-04-27T15:53:17.637" v="1079" actId="2711"/>
          <ac:spMkLst>
            <pc:docMk/>
            <pc:sldMk cId="125423701" sldId="859"/>
            <ac:spMk id="4" creationId="{A180C3DA-D286-413F-904B-E991019C92D7}"/>
          </ac:spMkLst>
        </pc:spChg>
        <pc:spChg chg="mod">
          <ac:chgData name="Lisa Dendy" userId="62688d0b-659b-4aff-a2e8-eed463e4a2cc" providerId="ADAL" clId="{5434266D-F601-4828-8A89-A441FCB246E2}" dt="2022-04-27T15:53:27.703" v="1080" actId="2711"/>
          <ac:spMkLst>
            <pc:docMk/>
            <pc:sldMk cId="125423701" sldId="859"/>
            <ac:spMk id="5" creationId="{F3927D5F-6472-444E-B238-C460D80AAAA6}"/>
          </ac:spMkLst>
        </pc:spChg>
        <pc:spChg chg="mod">
          <ac:chgData name="Lisa Dendy" userId="62688d0b-659b-4aff-a2e8-eed463e4a2cc" providerId="ADAL" clId="{5434266D-F601-4828-8A89-A441FCB246E2}" dt="2022-04-27T15:53:50.476" v="1083" actId="2711"/>
          <ac:spMkLst>
            <pc:docMk/>
            <pc:sldMk cId="125423701" sldId="859"/>
            <ac:spMk id="24" creationId="{6616A97A-C8E5-4B4A-A6D3-979BC0E6A092}"/>
          </ac:spMkLst>
        </pc:spChg>
        <pc:spChg chg="mod">
          <ac:chgData name="Lisa Dendy" userId="62688d0b-659b-4aff-a2e8-eed463e4a2cc" providerId="ADAL" clId="{5434266D-F601-4828-8A89-A441FCB246E2}" dt="2022-04-26T15:30:46.463" v="748"/>
          <ac:spMkLst>
            <pc:docMk/>
            <pc:sldMk cId="125423701" sldId="859"/>
            <ac:spMk id="30" creationId="{3541DB9E-4606-458F-9E4F-1CACF5EFB595}"/>
          </ac:spMkLst>
        </pc:spChg>
        <pc:picChg chg="mod">
          <ac:chgData name="Lisa Dendy" userId="62688d0b-659b-4aff-a2e8-eed463e4a2cc" providerId="ADAL" clId="{5434266D-F601-4828-8A89-A441FCB246E2}" dt="2022-04-26T15:30:46.463" v="748"/>
          <ac:picMkLst>
            <pc:docMk/>
            <pc:sldMk cId="125423701" sldId="859"/>
            <ac:picMk id="23" creationId="{3B8E4F67-ED56-458D-A8E6-78C14066CA2E}"/>
          </ac:picMkLst>
        </pc:picChg>
        <pc:picChg chg="mod">
          <ac:chgData name="Lisa Dendy" userId="62688d0b-659b-4aff-a2e8-eed463e4a2cc" providerId="ADAL" clId="{5434266D-F601-4828-8A89-A441FCB246E2}" dt="2022-04-26T15:30:46.463" v="748"/>
          <ac:picMkLst>
            <pc:docMk/>
            <pc:sldMk cId="125423701" sldId="859"/>
            <ac:picMk id="26" creationId="{B5BBF24C-E9BC-4F14-8790-E34E89F6920B}"/>
          </ac:picMkLst>
        </pc:picChg>
      </pc:sldChg>
      <pc:sldChg chg="addSp modSp new del mod ord">
        <pc:chgData name="Lisa Dendy" userId="62688d0b-659b-4aff-a2e8-eed463e4a2cc" providerId="ADAL" clId="{5434266D-F601-4828-8A89-A441FCB246E2}" dt="2022-04-25T15:42:25.784" v="536" actId="2696"/>
        <pc:sldMkLst>
          <pc:docMk/>
          <pc:sldMk cId="50367356" sldId="860"/>
        </pc:sldMkLst>
        <pc:spChg chg="add mod">
          <ac:chgData name="Lisa Dendy" userId="62688d0b-659b-4aff-a2e8-eed463e4a2cc" providerId="ADAL" clId="{5434266D-F601-4828-8A89-A441FCB246E2}" dt="2022-04-25T15:40:22.121" v="521" actId="403"/>
          <ac:spMkLst>
            <pc:docMk/>
            <pc:sldMk cId="50367356" sldId="860"/>
            <ac:spMk id="2" creationId="{0E6D1B6D-AB69-4EDF-91E8-59F59E8D9451}"/>
          </ac:spMkLst>
        </pc:spChg>
      </pc:sldChg>
      <pc:sldChg chg="addSp modSp add del mod modNotes">
        <pc:chgData name="Lisa Dendy" userId="62688d0b-659b-4aff-a2e8-eed463e4a2cc" providerId="ADAL" clId="{5434266D-F601-4828-8A89-A441FCB246E2}" dt="2022-04-27T14:15:08.989" v="960" actId="2696"/>
        <pc:sldMkLst>
          <pc:docMk/>
          <pc:sldMk cId="637918072" sldId="861"/>
        </pc:sldMkLst>
        <pc:spChg chg="add mod">
          <ac:chgData name="Lisa Dendy" userId="62688d0b-659b-4aff-a2e8-eed463e4a2cc" providerId="ADAL" clId="{5434266D-F601-4828-8A89-A441FCB246E2}" dt="2022-04-27T13:18:31.725" v="890" actId="1076"/>
          <ac:spMkLst>
            <pc:docMk/>
            <pc:sldMk cId="637918072" sldId="861"/>
            <ac:spMk id="2" creationId="{094D86A9-5093-9DDD-3A1A-4DAE3F756A4F}"/>
          </ac:spMkLst>
        </pc:spChg>
        <pc:spChg chg="mod">
          <ac:chgData name="Lisa Dendy" userId="62688d0b-659b-4aff-a2e8-eed463e4a2cc" providerId="ADAL" clId="{5434266D-F601-4828-8A89-A441FCB246E2}" dt="2022-04-26T15:30:46.463" v="748"/>
          <ac:spMkLst>
            <pc:docMk/>
            <pc:sldMk cId="637918072" sldId="861"/>
            <ac:spMk id="7" creationId="{00000000-0000-0000-0000-000000000000}"/>
          </ac:spMkLst>
        </pc:spChg>
        <pc:picChg chg="mod">
          <ac:chgData name="Lisa Dendy" userId="62688d0b-659b-4aff-a2e8-eed463e4a2cc" providerId="ADAL" clId="{5434266D-F601-4828-8A89-A441FCB246E2}" dt="2022-04-26T15:30:46.463" v="748"/>
          <ac:picMkLst>
            <pc:docMk/>
            <pc:sldMk cId="637918072" sldId="861"/>
            <ac:picMk id="5" creationId="{00000000-0000-0000-0000-000000000000}"/>
          </ac:picMkLst>
        </pc:picChg>
        <pc:picChg chg="mod">
          <ac:chgData name="Lisa Dendy" userId="62688d0b-659b-4aff-a2e8-eed463e4a2cc" providerId="ADAL" clId="{5434266D-F601-4828-8A89-A441FCB246E2}" dt="2022-04-26T15:30:46.463" v="748"/>
          <ac:picMkLst>
            <pc:docMk/>
            <pc:sldMk cId="637918072" sldId="861"/>
            <ac:picMk id="6" creationId="{00000000-0000-0000-0000-000000000000}"/>
          </ac:picMkLst>
        </pc:picChg>
      </pc:sldChg>
      <pc:sldChg chg="addSp delSp modSp add mod setBg modClrScheme chgLayout">
        <pc:chgData name="Lisa Dendy" userId="62688d0b-659b-4aff-a2e8-eed463e4a2cc" providerId="ADAL" clId="{5434266D-F601-4828-8A89-A441FCB246E2}" dt="2022-04-27T14:09:07.028" v="926" actId="1076"/>
        <pc:sldMkLst>
          <pc:docMk/>
          <pc:sldMk cId="1325139779" sldId="862"/>
        </pc:sldMkLst>
        <pc:spChg chg="add mod">
          <ac:chgData name="Lisa Dendy" userId="62688d0b-659b-4aff-a2e8-eed463e4a2cc" providerId="ADAL" clId="{5434266D-F601-4828-8A89-A441FCB246E2}" dt="2022-04-27T14:09:07.028" v="926" actId="1076"/>
          <ac:spMkLst>
            <pc:docMk/>
            <pc:sldMk cId="1325139779" sldId="862"/>
            <ac:spMk id="2" creationId="{67062FE7-90DA-424D-C008-854C9D14E69B}"/>
          </ac:spMkLst>
        </pc:spChg>
        <pc:spChg chg="add del mod ord">
          <ac:chgData name="Lisa Dendy" userId="62688d0b-659b-4aff-a2e8-eed463e4a2cc" providerId="ADAL" clId="{5434266D-F601-4828-8A89-A441FCB246E2}" dt="2022-04-26T14:40:10.844" v="586" actId="700"/>
          <ac:spMkLst>
            <pc:docMk/>
            <pc:sldMk cId="1325139779" sldId="862"/>
            <ac:spMk id="2" creationId="{B4B15D86-DB8D-4C7F-8293-C387314085DB}"/>
          </ac:spMkLst>
        </pc:spChg>
        <pc:spChg chg="mod ord">
          <ac:chgData name="Lisa Dendy" userId="62688d0b-659b-4aff-a2e8-eed463e4a2cc" providerId="ADAL" clId="{5434266D-F601-4828-8A89-A441FCB246E2}" dt="2022-04-27T14:09:02.613" v="925" actId="1076"/>
          <ac:spMkLst>
            <pc:docMk/>
            <pc:sldMk cId="1325139779" sldId="862"/>
            <ac:spMk id="3" creationId="{FC43524A-3BDB-4332-9F33-90F3EFBDBD4C}"/>
          </ac:spMkLst>
        </pc:spChg>
        <pc:graphicFrameChg chg="add del mod ord modGraphic">
          <ac:chgData name="Lisa Dendy" userId="62688d0b-659b-4aff-a2e8-eed463e4a2cc" providerId="ADAL" clId="{5434266D-F601-4828-8A89-A441FCB246E2}" dt="2022-04-27T13:56:18.223" v="897" actId="478"/>
          <ac:graphicFrameMkLst>
            <pc:docMk/>
            <pc:sldMk cId="1325139779" sldId="862"/>
            <ac:graphicFrameMk id="4" creationId="{99997EB3-A542-4C9B-8A02-D3D466E399B2}"/>
          </ac:graphicFrameMkLst>
        </pc:graphicFrameChg>
        <pc:picChg chg="mod">
          <ac:chgData name="Lisa Dendy" userId="62688d0b-659b-4aff-a2e8-eed463e4a2cc" providerId="ADAL" clId="{5434266D-F601-4828-8A89-A441FCB246E2}" dt="2022-04-27T14:07:59.837" v="919" actId="14100"/>
          <ac:picMkLst>
            <pc:docMk/>
            <pc:sldMk cId="1325139779" sldId="862"/>
            <ac:picMk id="5" creationId="{CCD9B027-E953-48A8-9445-429A9E245283}"/>
          </ac:picMkLst>
        </pc:picChg>
      </pc:sldChg>
      <pc:sldChg chg="addSp delSp modSp add mod setBg modClrScheme chgLayout modNotes">
        <pc:chgData name="Lisa Dendy" userId="62688d0b-659b-4aff-a2e8-eed463e4a2cc" providerId="ADAL" clId="{5434266D-F601-4828-8A89-A441FCB246E2}" dt="2022-04-27T13:56:50.313" v="906" actId="478"/>
        <pc:sldMkLst>
          <pc:docMk/>
          <pc:sldMk cId="3338617000" sldId="863"/>
        </pc:sldMkLst>
        <pc:spChg chg="mod ord">
          <ac:chgData name="Lisa Dendy" userId="62688d0b-659b-4aff-a2e8-eed463e4a2cc" providerId="ADAL" clId="{5434266D-F601-4828-8A89-A441FCB246E2}" dt="2022-04-26T15:30:46.463" v="748"/>
          <ac:spMkLst>
            <pc:docMk/>
            <pc:sldMk cId="3338617000" sldId="863"/>
            <ac:spMk id="2" creationId="{8C7B602E-D8FB-47B2-8474-29C5AE9C6662}"/>
          </ac:spMkLst>
        </pc:spChg>
        <pc:spChg chg="mod ord">
          <ac:chgData name="Lisa Dendy" userId="62688d0b-659b-4aff-a2e8-eed463e4a2cc" providerId="ADAL" clId="{5434266D-F601-4828-8A89-A441FCB246E2}" dt="2022-04-26T15:52:41.428" v="844" actId="113"/>
          <ac:spMkLst>
            <pc:docMk/>
            <pc:sldMk cId="3338617000" sldId="863"/>
            <ac:spMk id="6" creationId="{6DD89B11-AAE5-4E0A-B47E-737CDB91D2FA}"/>
          </ac:spMkLst>
        </pc:spChg>
        <pc:graphicFrameChg chg="add del mod ord">
          <ac:chgData name="Lisa Dendy" userId="62688d0b-659b-4aff-a2e8-eed463e4a2cc" providerId="ADAL" clId="{5434266D-F601-4828-8A89-A441FCB246E2}" dt="2022-04-27T13:56:50.313" v="906" actId="478"/>
          <ac:graphicFrameMkLst>
            <pc:docMk/>
            <pc:sldMk cId="3338617000" sldId="863"/>
            <ac:graphicFrameMk id="8" creationId="{1A515949-1B9A-44D7-897E-D13F498178B4}"/>
          </ac:graphicFrameMkLst>
        </pc:graphicFrameChg>
        <pc:picChg chg="mod">
          <ac:chgData name="Lisa Dendy" userId="62688d0b-659b-4aff-a2e8-eed463e4a2cc" providerId="ADAL" clId="{5434266D-F601-4828-8A89-A441FCB246E2}" dt="2022-04-26T15:30:46.463" v="748"/>
          <ac:picMkLst>
            <pc:docMk/>
            <pc:sldMk cId="3338617000" sldId="863"/>
            <ac:picMk id="5" creationId="{CFAFBE4C-6FAA-4EF5-9A01-A8562D96DF0A}"/>
          </ac:picMkLst>
        </pc:picChg>
        <pc:picChg chg="add mod">
          <ac:chgData name="Lisa Dendy" userId="62688d0b-659b-4aff-a2e8-eed463e4a2cc" providerId="ADAL" clId="{5434266D-F601-4828-8A89-A441FCB246E2}" dt="2022-04-26T15:36:52.676" v="775"/>
          <ac:picMkLst>
            <pc:docMk/>
            <pc:sldMk cId="3338617000" sldId="863"/>
            <ac:picMk id="7" creationId="{F9714071-F4BF-47B0-A7BA-EB7B8D6857B6}"/>
          </ac:picMkLst>
        </pc:picChg>
      </pc:sldChg>
      <pc:sldChg chg="modSp add del mod setBg modClrScheme chgLayout">
        <pc:chgData name="Lisa Dendy" userId="62688d0b-659b-4aff-a2e8-eed463e4a2cc" providerId="ADAL" clId="{5434266D-F601-4828-8A89-A441FCB246E2}" dt="2022-04-26T15:32:20.416" v="759"/>
        <pc:sldMkLst>
          <pc:docMk/>
          <pc:sldMk cId="389815693" sldId="864"/>
        </pc:sldMkLst>
        <pc:spChg chg="mod ord">
          <ac:chgData name="Lisa Dendy" userId="62688d0b-659b-4aff-a2e8-eed463e4a2cc" providerId="ADAL" clId="{5434266D-F601-4828-8A89-A441FCB246E2}" dt="2022-04-26T15:32:19.407" v="757" actId="700"/>
          <ac:spMkLst>
            <pc:docMk/>
            <pc:sldMk cId="389815693" sldId="864"/>
            <ac:spMk id="3" creationId="{FC43524A-3BDB-4332-9F33-90F3EFBDBD4C}"/>
          </ac:spMkLst>
        </pc:spChg>
      </pc:sldChg>
      <pc:sldChg chg="modSp add mod setBg chgLayout">
        <pc:chgData name="Lisa Dendy" userId="62688d0b-659b-4aff-a2e8-eed463e4a2cc" providerId="ADAL" clId="{5434266D-F601-4828-8A89-A441FCB246E2}" dt="2022-04-27T15:54:32.891" v="1086" actId="1076"/>
        <pc:sldMkLst>
          <pc:docMk/>
          <pc:sldMk cId="1656880271" sldId="864"/>
        </pc:sldMkLst>
        <pc:spChg chg="mod">
          <ac:chgData name="Lisa Dendy" userId="62688d0b-659b-4aff-a2e8-eed463e4a2cc" providerId="ADAL" clId="{5434266D-F601-4828-8A89-A441FCB246E2}" dt="2022-04-27T15:47:27.255" v="1050" actId="2711"/>
          <ac:spMkLst>
            <pc:docMk/>
            <pc:sldMk cId="1656880271" sldId="864"/>
            <ac:spMk id="2" creationId="{67062FE7-90DA-424D-C008-854C9D14E69B}"/>
          </ac:spMkLst>
        </pc:spChg>
        <pc:spChg chg="mod ord">
          <ac:chgData name="Lisa Dendy" userId="62688d0b-659b-4aff-a2e8-eed463e4a2cc" providerId="ADAL" clId="{5434266D-F601-4828-8A89-A441FCB246E2}" dt="2022-04-27T15:54:32.891" v="1086" actId="1076"/>
          <ac:spMkLst>
            <pc:docMk/>
            <pc:sldMk cId="1656880271" sldId="864"/>
            <ac:spMk id="3" creationId="{FC43524A-3BDB-4332-9F33-90F3EFBDBD4C}"/>
          </ac:spMkLst>
        </pc:spChg>
        <pc:picChg chg="mod">
          <ac:chgData name="Lisa Dendy" userId="62688d0b-659b-4aff-a2e8-eed463e4a2cc" providerId="ADAL" clId="{5434266D-F601-4828-8A89-A441FCB246E2}" dt="2022-04-27T14:07:45.965" v="918" actId="14100"/>
          <ac:picMkLst>
            <pc:docMk/>
            <pc:sldMk cId="1656880271" sldId="864"/>
            <ac:picMk id="5" creationId="{CCD9B027-E953-48A8-9445-429A9E245283}"/>
          </ac:picMkLst>
        </pc:picChg>
      </pc:sldChg>
      <pc:sldChg chg="modSp add del mod setBg modClrScheme chgLayout">
        <pc:chgData name="Lisa Dendy" userId="62688d0b-659b-4aff-a2e8-eed463e4a2cc" providerId="ADAL" clId="{5434266D-F601-4828-8A89-A441FCB246E2}" dt="2022-04-26T15:32:20.416" v="759"/>
        <pc:sldMkLst>
          <pc:docMk/>
          <pc:sldMk cId="3382994996" sldId="865"/>
        </pc:sldMkLst>
        <pc:spChg chg="mod ord">
          <ac:chgData name="Lisa Dendy" userId="62688d0b-659b-4aff-a2e8-eed463e4a2cc" providerId="ADAL" clId="{5434266D-F601-4828-8A89-A441FCB246E2}" dt="2022-04-26T15:32:19.407" v="757" actId="700"/>
          <ac:spMkLst>
            <pc:docMk/>
            <pc:sldMk cId="3382994996" sldId="865"/>
            <ac:spMk id="2" creationId="{8A2655A8-EAFB-4558-9B7A-8061A34FEAD0}"/>
          </ac:spMkLst>
        </pc:spChg>
        <pc:spChg chg="mod ord">
          <ac:chgData name="Lisa Dendy" userId="62688d0b-659b-4aff-a2e8-eed463e4a2cc" providerId="ADAL" clId="{5434266D-F601-4828-8A89-A441FCB246E2}" dt="2022-04-26T15:32:20.416" v="759"/>
          <ac:spMkLst>
            <pc:docMk/>
            <pc:sldMk cId="3382994996" sldId="865"/>
            <ac:spMk id="3" creationId="{CC75D25E-F7F9-46C4-8949-BADE54DA6ABF}"/>
          </ac:spMkLst>
        </pc:spChg>
      </pc:sldChg>
      <pc:sldChg chg="modSp add mod setBg">
        <pc:chgData name="Lisa Dendy" userId="62688d0b-659b-4aff-a2e8-eed463e4a2cc" providerId="ADAL" clId="{5434266D-F601-4828-8A89-A441FCB246E2}" dt="2022-04-27T15:54:48.337" v="1088" actId="1076"/>
        <pc:sldMkLst>
          <pc:docMk/>
          <pc:sldMk cId="3965556085" sldId="865"/>
        </pc:sldMkLst>
        <pc:spChg chg="mod">
          <ac:chgData name="Lisa Dendy" userId="62688d0b-659b-4aff-a2e8-eed463e4a2cc" providerId="ADAL" clId="{5434266D-F601-4828-8A89-A441FCB246E2}" dt="2022-04-27T15:46:28.047" v="1035" actId="2711"/>
          <ac:spMkLst>
            <pc:docMk/>
            <pc:sldMk cId="3965556085" sldId="865"/>
            <ac:spMk id="2" creationId="{67062FE7-90DA-424D-C008-854C9D14E69B}"/>
          </ac:spMkLst>
        </pc:spChg>
        <pc:spChg chg="mod">
          <ac:chgData name="Lisa Dendy" userId="62688d0b-659b-4aff-a2e8-eed463e4a2cc" providerId="ADAL" clId="{5434266D-F601-4828-8A89-A441FCB246E2}" dt="2022-04-27T15:54:48.337" v="1088" actId="1076"/>
          <ac:spMkLst>
            <pc:docMk/>
            <pc:sldMk cId="3965556085" sldId="865"/>
            <ac:spMk id="3" creationId="{FC43524A-3BDB-4332-9F33-90F3EFBDBD4C}"/>
          </ac:spMkLst>
        </pc:spChg>
      </pc:sldChg>
      <pc:sldChg chg="modSp add mod setBg">
        <pc:chgData name="Lisa Dendy" userId="62688d0b-659b-4aff-a2e8-eed463e4a2cc" providerId="ADAL" clId="{5434266D-F601-4828-8A89-A441FCB246E2}" dt="2022-04-27T15:54:13.504" v="1084" actId="2711"/>
        <pc:sldMkLst>
          <pc:docMk/>
          <pc:sldMk cId="199503684" sldId="866"/>
        </pc:sldMkLst>
        <pc:spChg chg="mod">
          <ac:chgData name="Lisa Dendy" userId="62688d0b-659b-4aff-a2e8-eed463e4a2cc" providerId="ADAL" clId="{5434266D-F601-4828-8A89-A441FCB246E2}" dt="2022-04-27T15:51:20.042" v="1069" actId="2711"/>
          <ac:spMkLst>
            <pc:docMk/>
            <pc:sldMk cId="199503684" sldId="866"/>
            <ac:spMk id="2" creationId="{67062FE7-90DA-424D-C008-854C9D14E69B}"/>
          </ac:spMkLst>
        </pc:spChg>
        <pc:spChg chg="mod">
          <ac:chgData name="Lisa Dendy" userId="62688d0b-659b-4aff-a2e8-eed463e4a2cc" providerId="ADAL" clId="{5434266D-F601-4828-8A89-A441FCB246E2}" dt="2022-04-27T15:54:13.504" v="1084" actId="2711"/>
          <ac:spMkLst>
            <pc:docMk/>
            <pc:sldMk cId="199503684" sldId="866"/>
            <ac:spMk id="3" creationId="{FC43524A-3BDB-4332-9F33-90F3EFBDBD4C}"/>
          </ac:spMkLst>
        </pc:spChg>
      </pc:sldChg>
      <pc:sldChg chg="modSp add del mod setBg modClrScheme chgLayout">
        <pc:chgData name="Lisa Dendy" userId="62688d0b-659b-4aff-a2e8-eed463e4a2cc" providerId="ADAL" clId="{5434266D-F601-4828-8A89-A441FCB246E2}" dt="2022-04-26T15:32:20.416" v="759"/>
        <pc:sldMkLst>
          <pc:docMk/>
          <pc:sldMk cId="4206028295" sldId="866"/>
        </pc:sldMkLst>
        <pc:spChg chg="mod ord">
          <ac:chgData name="Lisa Dendy" userId="62688d0b-659b-4aff-a2e8-eed463e4a2cc" providerId="ADAL" clId="{5434266D-F601-4828-8A89-A441FCB246E2}" dt="2022-04-26T15:32:19.407" v="757" actId="700"/>
          <ac:spMkLst>
            <pc:docMk/>
            <pc:sldMk cId="4206028295" sldId="866"/>
            <ac:spMk id="2" creationId="{8A2655A8-EAFB-4558-9B7A-8061A34FEAD0}"/>
          </ac:spMkLst>
        </pc:spChg>
        <pc:spChg chg="mod ord">
          <ac:chgData name="Lisa Dendy" userId="62688d0b-659b-4aff-a2e8-eed463e4a2cc" providerId="ADAL" clId="{5434266D-F601-4828-8A89-A441FCB246E2}" dt="2022-04-26T15:32:19.407" v="757" actId="700"/>
          <ac:spMkLst>
            <pc:docMk/>
            <pc:sldMk cId="4206028295" sldId="866"/>
            <ac:spMk id="3" creationId="{CC75D25E-F7F9-46C4-8949-BADE54DA6ABF}"/>
          </ac:spMkLst>
        </pc:spChg>
      </pc:sldChg>
      <pc:sldChg chg="modSp add del mod setBg modClrScheme chgLayout">
        <pc:chgData name="Lisa Dendy" userId="62688d0b-659b-4aff-a2e8-eed463e4a2cc" providerId="ADAL" clId="{5434266D-F601-4828-8A89-A441FCB246E2}" dt="2022-04-26T15:32:20.416" v="759"/>
        <pc:sldMkLst>
          <pc:docMk/>
          <pc:sldMk cId="455906766" sldId="867"/>
        </pc:sldMkLst>
        <pc:spChg chg="mod ord">
          <ac:chgData name="Lisa Dendy" userId="62688d0b-659b-4aff-a2e8-eed463e4a2cc" providerId="ADAL" clId="{5434266D-F601-4828-8A89-A441FCB246E2}" dt="2022-04-26T15:32:20.416" v="759"/>
          <ac:spMkLst>
            <pc:docMk/>
            <pc:sldMk cId="455906766" sldId="867"/>
            <ac:spMk id="2" creationId="{8A2655A8-EAFB-4558-9B7A-8061A34FEAD0}"/>
          </ac:spMkLst>
        </pc:spChg>
        <pc:spChg chg="mod ord">
          <ac:chgData name="Lisa Dendy" userId="62688d0b-659b-4aff-a2e8-eed463e4a2cc" providerId="ADAL" clId="{5434266D-F601-4828-8A89-A441FCB246E2}" dt="2022-04-26T15:32:19.407" v="757" actId="700"/>
          <ac:spMkLst>
            <pc:docMk/>
            <pc:sldMk cId="455906766" sldId="867"/>
            <ac:spMk id="3" creationId="{CC75D25E-F7F9-46C4-8949-BADE54DA6ABF}"/>
          </ac:spMkLst>
        </pc:spChg>
      </pc:sldChg>
      <pc:sldChg chg="addSp delSp modSp add mod setBg">
        <pc:chgData name="Lisa Dendy" userId="62688d0b-659b-4aff-a2e8-eed463e4a2cc" providerId="ADAL" clId="{5434266D-F601-4828-8A89-A441FCB246E2}" dt="2022-04-27T15:55:38.173" v="1089" actId="2711"/>
        <pc:sldMkLst>
          <pc:docMk/>
          <pc:sldMk cId="1825898458" sldId="867"/>
        </pc:sldMkLst>
        <pc:spChg chg="mod">
          <ac:chgData name="Lisa Dendy" userId="62688d0b-659b-4aff-a2e8-eed463e4a2cc" providerId="ADAL" clId="{5434266D-F601-4828-8A89-A441FCB246E2}" dt="2022-04-27T14:16:29.856" v="985" actId="20577"/>
          <ac:spMkLst>
            <pc:docMk/>
            <pc:sldMk cId="1825898458" sldId="867"/>
            <ac:spMk id="2" creationId="{67062FE7-90DA-424D-C008-854C9D14E69B}"/>
          </ac:spMkLst>
        </pc:spChg>
        <pc:spChg chg="mod">
          <ac:chgData name="Lisa Dendy" userId="62688d0b-659b-4aff-a2e8-eed463e4a2cc" providerId="ADAL" clId="{5434266D-F601-4828-8A89-A441FCB246E2}" dt="2022-04-27T15:55:38.173" v="1089" actId="2711"/>
          <ac:spMkLst>
            <pc:docMk/>
            <pc:sldMk cId="1825898458" sldId="867"/>
            <ac:spMk id="3" creationId="{FC43524A-3BDB-4332-9F33-90F3EFBDBD4C}"/>
          </ac:spMkLst>
        </pc:spChg>
        <pc:picChg chg="add del mod">
          <ac:chgData name="Lisa Dendy" userId="62688d0b-659b-4aff-a2e8-eed463e4a2cc" providerId="ADAL" clId="{5434266D-F601-4828-8A89-A441FCB246E2}" dt="2022-04-27T14:20:22.613" v="996" actId="478"/>
          <ac:picMkLst>
            <pc:docMk/>
            <pc:sldMk cId="1825898458" sldId="867"/>
            <ac:picMk id="6" creationId="{FE850D8F-B5D0-E918-5127-FAB6A0D2936B}"/>
          </ac:picMkLst>
        </pc:picChg>
      </pc:sldChg>
      <pc:sldChg chg="modSp add del mod setBg modClrScheme chgLayout">
        <pc:chgData name="Lisa Dendy" userId="62688d0b-659b-4aff-a2e8-eed463e4a2cc" providerId="ADAL" clId="{5434266D-F601-4828-8A89-A441FCB246E2}" dt="2022-04-26T15:32:20.416" v="759"/>
        <pc:sldMkLst>
          <pc:docMk/>
          <pc:sldMk cId="2384664019" sldId="868"/>
        </pc:sldMkLst>
        <pc:spChg chg="mod ord">
          <ac:chgData name="Lisa Dendy" userId="62688d0b-659b-4aff-a2e8-eed463e4a2cc" providerId="ADAL" clId="{5434266D-F601-4828-8A89-A441FCB246E2}" dt="2022-04-26T15:32:19.407" v="757" actId="700"/>
          <ac:spMkLst>
            <pc:docMk/>
            <pc:sldMk cId="2384664019" sldId="868"/>
            <ac:spMk id="2" creationId="{225E189B-A7AF-4192-A48A-8D5609F2514C}"/>
          </ac:spMkLst>
        </pc:spChg>
        <pc:picChg chg="mod ord">
          <ac:chgData name="Lisa Dendy" userId="62688d0b-659b-4aff-a2e8-eed463e4a2cc" providerId="ADAL" clId="{5434266D-F601-4828-8A89-A441FCB246E2}" dt="2022-04-26T15:32:19.407" v="757" actId="700"/>
          <ac:picMkLst>
            <pc:docMk/>
            <pc:sldMk cId="2384664019" sldId="868"/>
            <ac:picMk id="10" creationId="{9C5DCF76-EBB2-4BEA-A16D-2BD83FC56DCF}"/>
          </ac:picMkLst>
        </pc:picChg>
      </pc:sldChg>
      <pc:sldChg chg="modSp add del mod setBg modClrScheme chgLayout">
        <pc:chgData name="Lisa Dendy" userId="62688d0b-659b-4aff-a2e8-eed463e4a2cc" providerId="ADAL" clId="{5434266D-F601-4828-8A89-A441FCB246E2}" dt="2022-04-26T15:32:20.416" v="759"/>
        <pc:sldMkLst>
          <pc:docMk/>
          <pc:sldMk cId="3411278615" sldId="869"/>
        </pc:sldMkLst>
        <pc:spChg chg="mod ord">
          <ac:chgData name="Lisa Dendy" userId="62688d0b-659b-4aff-a2e8-eed463e4a2cc" providerId="ADAL" clId="{5434266D-F601-4828-8A89-A441FCB246E2}" dt="2022-04-26T15:32:19.407" v="757" actId="700"/>
          <ac:spMkLst>
            <pc:docMk/>
            <pc:sldMk cId="3411278615" sldId="869"/>
            <ac:spMk id="2" creationId="{225E189B-A7AF-4192-A48A-8D5609F2514C}"/>
          </ac:spMkLst>
        </pc:spChg>
      </pc:sldChg>
      <pc:sldChg chg="modSp add del mod setBg modClrScheme chgLayout">
        <pc:chgData name="Lisa Dendy" userId="62688d0b-659b-4aff-a2e8-eed463e4a2cc" providerId="ADAL" clId="{5434266D-F601-4828-8A89-A441FCB246E2}" dt="2022-04-26T15:32:20.416" v="759"/>
        <pc:sldMkLst>
          <pc:docMk/>
          <pc:sldMk cId="2385794733" sldId="870"/>
        </pc:sldMkLst>
        <pc:spChg chg="mod ord">
          <ac:chgData name="Lisa Dendy" userId="62688d0b-659b-4aff-a2e8-eed463e4a2cc" providerId="ADAL" clId="{5434266D-F601-4828-8A89-A441FCB246E2}" dt="2022-04-26T15:32:19.407" v="757" actId="700"/>
          <ac:spMkLst>
            <pc:docMk/>
            <pc:sldMk cId="2385794733" sldId="870"/>
            <ac:spMk id="2" creationId="{90A88911-708B-4456-A157-95E19FF019AC}"/>
          </ac:spMkLst>
        </pc:spChg>
        <pc:picChg chg="mod ord">
          <ac:chgData name="Lisa Dendy" userId="62688d0b-659b-4aff-a2e8-eed463e4a2cc" providerId="ADAL" clId="{5434266D-F601-4828-8A89-A441FCB246E2}" dt="2022-04-26T15:32:19.407" v="757" actId="700"/>
          <ac:picMkLst>
            <pc:docMk/>
            <pc:sldMk cId="2385794733" sldId="870"/>
            <ac:picMk id="4" creationId="{42C528B1-7096-4EDA-86C2-143D81928A52}"/>
          </ac:picMkLst>
        </pc:picChg>
      </pc:sldChg>
      <pc:sldChg chg="modSp add del mod setBg modClrScheme chgLayout">
        <pc:chgData name="Lisa Dendy" userId="62688d0b-659b-4aff-a2e8-eed463e4a2cc" providerId="ADAL" clId="{5434266D-F601-4828-8A89-A441FCB246E2}" dt="2022-04-26T15:32:20.416" v="759"/>
        <pc:sldMkLst>
          <pc:docMk/>
          <pc:sldMk cId="1762491342" sldId="871"/>
        </pc:sldMkLst>
        <pc:spChg chg="mod ord">
          <ac:chgData name="Lisa Dendy" userId="62688d0b-659b-4aff-a2e8-eed463e4a2cc" providerId="ADAL" clId="{5434266D-F601-4828-8A89-A441FCB246E2}" dt="2022-04-26T15:32:19.407" v="757" actId="700"/>
          <ac:spMkLst>
            <pc:docMk/>
            <pc:sldMk cId="1762491342" sldId="871"/>
            <ac:spMk id="2" creationId="{8C7B602E-D8FB-47B2-8474-29C5AE9C6662}"/>
          </ac:spMkLst>
        </pc:spChg>
        <pc:spChg chg="mod ord">
          <ac:chgData name="Lisa Dendy" userId="62688d0b-659b-4aff-a2e8-eed463e4a2cc" providerId="ADAL" clId="{5434266D-F601-4828-8A89-A441FCB246E2}" dt="2022-04-26T15:32:19.407" v="757" actId="700"/>
          <ac:spMkLst>
            <pc:docMk/>
            <pc:sldMk cId="1762491342" sldId="871"/>
            <ac:spMk id="6" creationId="{6DD89B11-AAE5-4E0A-B47E-737CDB91D2FA}"/>
          </ac:spMkLst>
        </pc:spChg>
      </pc:sldChg>
      <pc:sldMasterChg chg="modSp modSldLayout">
        <pc:chgData name="Lisa Dendy" userId="62688d0b-659b-4aff-a2e8-eed463e4a2cc" providerId="ADAL" clId="{5434266D-F601-4828-8A89-A441FCB246E2}" dt="2022-04-26T15:30:46.463" v="748"/>
        <pc:sldMasterMkLst>
          <pc:docMk/>
          <pc:sldMasterMk cId="1248591950" sldId="2147483780"/>
        </pc:sldMasterMkLst>
        <pc:spChg chg="mod">
          <ac:chgData name="Lisa Dendy" userId="62688d0b-659b-4aff-a2e8-eed463e4a2cc" providerId="ADAL" clId="{5434266D-F601-4828-8A89-A441FCB246E2}" dt="2022-04-26T15:30:46.463" v="748"/>
          <ac:spMkLst>
            <pc:docMk/>
            <pc:sldMasterMk cId="1248591950" sldId="2147483780"/>
            <ac:spMk id="2"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ac:spMk id="3"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ac:spMk id="4"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ac:spMk id="5"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ac:spMk id="6" creationId="{00000000-0000-0000-0000-000000000000}"/>
          </ac:spMkLst>
        </pc:spChg>
        <pc:sldLayoutChg chg="modSp">
          <pc:chgData name="Lisa Dendy" userId="62688d0b-659b-4aff-a2e8-eed463e4a2cc" providerId="ADAL" clId="{5434266D-F601-4828-8A89-A441FCB246E2}" dt="2022-04-26T15:30:46.463" v="748"/>
          <pc:sldLayoutMkLst>
            <pc:docMk/>
            <pc:sldMasterMk cId="1248591950" sldId="2147483780"/>
            <pc:sldLayoutMk cId="2932423467" sldId="2147483783"/>
          </pc:sldLayoutMkLst>
          <pc:spChg chg="mod">
            <ac:chgData name="Lisa Dendy" userId="62688d0b-659b-4aff-a2e8-eed463e4a2cc" providerId="ADAL" clId="{5434266D-F601-4828-8A89-A441FCB246E2}" dt="2022-04-26T15:30:46.463" v="748"/>
            <ac:spMkLst>
              <pc:docMk/>
              <pc:sldMasterMk cId="1248591950" sldId="2147483780"/>
              <pc:sldLayoutMk cId="2932423467" sldId="2147483783"/>
              <ac:spMk id="2"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2932423467" sldId="2147483783"/>
              <ac:spMk id="3"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2932423467" sldId="2147483783"/>
              <ac:spMk id="10" creationId="{00000000-0000-0000-0000-000000000000}"/>
            </ac:spMkLst>
          </pc:spChg>
        </pc:sldLayoutChg>
        <pc:sldLayoutChg chg="modSp">
          <pc:chgData name="Lisa Dendy" userId="62688d0b-659b-4aff-a2e8-eed463e4a2cc" providerId="ADAL" clId="{5434266D-F601-4828-8A89-A441FCB246E2}" dt="2022-04-26T15:30:46.463" v="748"/>
          <pc:sldLayoutMkLst>
            <pc:docMk/>
            <pc:sldMasterMk cId="1248591950" sldId="2147483780"/>
            <pc:sldLayoutMk cId="761649070" sldId="2147483789"/>
          </pc:sldLayoutMkLst>
          <pc:spChg chg="mod">
            <ac:chgData name="Lisa Dendy" userId="62688d0b-659b-4aff-a2e8-eed463e4a2cc" providerId="ADAL" clId="{5434266D-F601-4828-8A89-A441FCB246E2}" dt="2022-04-26T15:30:46.463" v="748"/>
            <ac:spMkLst>
              <pc:docMk/>
              <pc:sldMasterMk cId="1248591950" sldId="2147483780"/>
              <pc:sldLayoutMk cId="761649070" sldId="2147483789"/>
              <ac:spMk id="2"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761649070" sldId="2147483789"/>
              <ac:spMk id="4"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761649070" sldId="2147483789"/>
              <ac:spMk id="5"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761649070" sldId="2147483789"/>
              <ac:spMk id="6"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761649070" sldId="2147483789"/>
              <ac:spMk id="7"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761649070" sldId="2147483789"/>
              <ac:spMk id="9" creationId="{00000000-0000-0000-0000-000000000000}"/>
            </ac:spMkLst>
          </pc:spChg>
        </pc:sldLayoutChg>
        <pc:sldLayoutChg chg="modSp">
          <pc:chgData name="Lisa Dendy" userId="62688d0b-659b-4aff-a2e8-eed463e4a2cc" providerId="ADAL" clId="{5434266D-F601-4828-8A89-A441FCB246E2}" dt="2022-04-26T15:30:46.463" v="748"/>
          <pc:sldLayoutMkLst>
            <pc:docMk/>
            <pc:sldMasterMk cId="1248591950" sldId="2147483780"/>
            <pc:sldLayoutMk cId="526996138" sldId="2147483790"/>
          </pc:sldLayoutMkLst>
          <pc:spChg chg="mod">
            <ac:chgData name="Lisa Dendy" userId="62688d0b-659b-4aff-a2e8-eed463e4a2cc" providerId="ADAL" clId="{5434266D-F601-4828-8A89-A441FCB246E2}" dt="2022-04-26T15:30:46.463" v="748"/>
            <ac:spMkLst>
              <pc:docMk/>
              <pc:sldMasterMk cId="1248591950" sldId="2147483780"/>
              <pc:sldLayoutMk cId="526996138" sldId="2147483790"/>
              <ac:spMk id="2"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526996138" sldId="2147483790"/>
              <ac:spMk id="4"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526996138" sldId="2147483790"/>
              <ac:spMk id="15" creationId="{00000000-0000-0000-0000-000000000000}"/>
            </ac:spMkLst>
          </pc:spChg>
        </pc:sldLayoutChg>
        <pc:sldLayoutChg chg="modSp">
          <pc:chgData name="Lisa Dendy" userId="62688d0b-659b-4aff-a2e8-eed463e4a2cc" providerId="ADAL" clId="{5434266D-F601-4828-8A89-A441FCB246E2}" dt="2022-04-26T15:30:46.463" v="748"/>
          <pc:sldLayoutMkLst>
            <pc:docMk/>
            <pc:sldMasterMk cId="1248591950" sldId="2147483780"/>
            <pc:sldLayoutMk cId="852087306" sldId="2147483791"/>
          </pc:sldLayoutMkLst>
          <pc:spChg chg="mod">
            <ac:chgData name="Lisa Dendy" userId="62688d0b-659b-4aff-a2e8-eed463e4a2cc" providerId="ADAL" clId="{5434266D-F601-4828-8A89-A441FCB246E2}" dt="2022-04-26T15:30:46.463" v="748"/>
            <ac:spMkLst>
              <pc:docMk/>
              <pc:sldMasterMk cId="1248591950" sldId="2147483780"/>
              <pc:sldLayoutMk cId="852087306" sldId="2147483791"/>
              <ac:spMk id="2"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852087306" sldId="2147483791"/>
              <ac:spMk id="3"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852087306" sldId="2147483791"/>
              <ac:spMk id="8"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852087306" sldId="2147483791"/>
              <ac:spMk id="9" creationId="{00000000-0000-0000-0000-000000000000}"/>
            </ac:spMkLst>
          </pc:spChg>
        </pc:sldLayoutChg>
        <pc:sldLayoutChg chg="modSp">
          <pc:chgData name="Lisa Dendy" userId="62688d0b-659b-4aff-a2e8-eed463e4a2cc" providerId="ADAL" clId="{5434266D-F601-4828-8A89-A441FCB246E2}" dt="2022-04-26T15:30:46.463" v="748"/>
          <pc:sldLayoutMkLst>
            <pc:docMk/>
            <pc:sldMasterMk cId="1248591950" sldId="2147483780"/>
            <pc:sldLayoutMk cId="3275272083" sldId="2147483792"/>
          </pc:sldLayoutMkLst>
          <pc:spChg chg="mod">
            <ac:chgData name="Lisa Dendy" userId="62688d0b-659b-4aff-a2e8-eed463e4a2cc" providerId="ADAL" clId="{5434266D-F601-4828-8A89-A441FCB246E2}" dt="2022-04-26T15:30:46.463" v="748"/>
            <ac:spMkLst>
              <pc:docMk/>
              <pc:sldMasterMk cId="1248591950" sldId="2147483780"/>
              <pc:sldLayoutMk cId="3275272083" sldId="2147483792"/>
              <ac:spMk id="6"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3275272083" sldId="2147483792"/>
              <ac:spMk id="9"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3275272083" sldId="2147483792"/>
              <ac:spMk id="38" creationId="{00000000-0000-0000-0000-000000000000}"/>
            </ac:spMkLst>
          </pc:spChg>
        </pc:sldLayoutChg>
        <pc:sldLayoutChg chg="modSp">
          <pc:chgData name="Lisa Dendy" userId="62688d0b-659b-4aff-a2e8-eed463e4a2cc" providerId="ADAL" clId="{5434266D-F601-4828-8A89-A441FCB246E2}" dt="2022-04-26T15:30:46.463" v="748"/>
          <pc:sldLayoutMkLst>
            <pc:docMk/>
            <pc:sldMasterMk cId="1248591950" sldId="2147483780"/>
            <pc:sldLayoutMk cId="299277277" sldId="2147483795"/>
          </pc:sldLayoutMkLst>
          <pc:spChg chg="mod">
            <ac:chgData name="Lisa Dendy" userId="62688d0b-659b-4aff-a2e8-eed463e4a2cc" providerId="ADAL" clId="{5434266D-F601-4828-8A89-A441FCB246E2}" dt="2022-04-26T15:30:46.463" v="748"/>
            <ac:spMkLst>
              <pc:docMk/>
              <pc:sldMasterMk cId="1248591950" sldId="2147483780"/>
              <pc:sldLayoutMk cId="299277277" sldId="2147483795"/>
              <ac:spMk id="2"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299277277" sldId="2147483795"/>
              <ac:spMk id="3"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299277277" sldId="2147483795"/>
              <ac:spMk id="11" creationId="{00000000-0000-0000-0000-000000000000}"/>
            </ac:spMkLst>
          </pc:spChg>
        </pc:sldLayoutChg>
        <pc:sldLayoutChg chg="modSp">
          <pc:chgData name="Lisa Dendy" userId="62688d0b-659b-4aff-a2e8-eed463e4a2cc" providerId="ADAL" clId="{5434266D-F601-4828-8A89-A441FCB246E2}" dt="2022-04-26T15:30:46.463" v="748"/>
          <pc:sldLayoutMkLst>
            <pc:docMk/>
            <pc:sldMasterMk cId="1248591950" sldId="2147483780"/>
            <pc:sldLayoutMk cId="1871358217" sldId="2147483796"/>
          </pc:sldLayoutMkLst>
          <pc:spChg chg="mod">
            <ac:chgData name="Lisa Dendy" userId="62688d0b-659b-4aff-a2e8-eed463e4a2cc" providerId="ADAL" clId="{5434266D-F601-4828-8A89-A441FCB246E2}" dt="2022-04-26T15:30:46.463" v="748"/>
            <ac:spMkLst>
              <pc:docMk/>
              <pc:sldMasterMk cId="1248591950" sldId="2147483780"/>
              <pc:sldLayoutMk cId="1871358217" sldId="2147483796"/>
              <ac:spMk id="2"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1871358217" sldId="2147483796"/>
              <ac:spMk id="3"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1871358217" sldId="2147483796"/>
              <ac:spMk id="11" creationId="{00000000-0000-0000-0000-000000000000}"/>
            </ac:spMkLst>
          </pc:spChg>
        </pc:sldLayoutChg>
        <pc:sldLayoutChg chg="modSp">
          <pc:chgData name="Lisa Dendy" userId="62688d0b-659b-4aff-a2e8-eed463e4a2cc" providerId="ADAL" clId="{5434266D-F601-4828-8A89-A441FCB246E2}" dt="2022-04-26T15:30:46.463" v="748"/>
          <pc:sldLayoutMkLst>
            <pc:docMk/>
            <pc:sldMasterMk cId="1248591950" sldId="2147483780"/>
            <pc:sldLayoutMk cId="884850074" sldId="2147483797"/>
          </pc:sldLayoutMkLst>
          <pc:spChg chg="mod">
            <ac:chgData name="Lisa Dendy" userId="62688d0b-659b-4aff-a2e8-eed463e4a2cc" providerId="ADAL" clId="{5434266D-F601-4828-8A89-A441FCB246E2}" dt="2022-04-26T15:30:46.463" v="748"/>
            <ac:spMkLst>
              <pc:docMk/>
              <pc:sldMasterMk cId="1248591950" sldId="2147483780"/>
              <pc:sldLayoutMk cId="884850074" sldId="2147483797"/>
              <ac:spMk id="3"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884850074" sldId="2147483797"/>
              <ac:spMk id="4"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884850074" sldId="2147483797"/>
              <ac:spMk id="8" creationId="{00000000-0000-0000-0000-000000000000}"/>
            </ac:spMkLst>
          </pc:spChg>
        </pc:sldLayoutChg>
        <pc:sldLayoutChg chg="modSp">
          <pc:chgData name="Lisa Dendy" userId="62688d0b-659b-4aff-a2e8-eed463e4a2cc" providerId="ADAL" clId="{5434266D-F601-4828-8A89-A441FCB246E2}" dt="2022-04-26T15:30:46.463" v="748"/>
          <pc:sldLayoutMkLst>
            <pc:docMk/>
            <pc:sldMasterMk cId="1248591950" sldId="2147483780"/>
            <pc:sldLayoutMk cId="2102478576" sldId="2147483798"/>
          </pc:sldLayoutMkLst>
          <pc:spChg chg="mod">
            <ac:chgData name="Lisa Dendy" userId="62688d0b-659b-4aff-a2e8-eed463e4a2cc" providerId="ADAL" clId="{5434266D-F601-4828-8A89-A441FCB246E2}" dt="2022-04-26T15:30:46.463" v="748"/>
            <ac:spMkLst>
              <pc:docMk/>
              <pc:sldMasterMk cId="1248591950" sldId="2147483780"/>
              <pc:sldLayoutMk cId="2102478576" sldId="2147483798"/>
              <ac:spMk id="3"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2102478576" sldId="2147483798"/>
              <ac:spMk id="4"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2102478576" sldId="2147483798"/>
              <ac:spMk id="5"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2102478576" sldId="2147483798"/>
              <ac:spMk id="6"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2102478576" sldId="2147483798"/>
              <ac:spMk id="10" creationId="{00000000-0000-0000-0000-000000000000}"/>
            </ac:spMkLst>
          </pc:spChg>
        </pc:sldLayoutChg>
        <pc:sldLayoutChg chg="modSp">
          <pc:chgData name="Lisa Dendy" userId="62688d0b-659b-4aff-a2e8-eed463e4a2cc" providerId="ADAL" clId="{5434266D-F601-4828-8A89-A441FCB246E2}" dt="2022-04-26T15:30:46.463" v="748"/>
          <pc:sldLayoutMkLst>
            <pc:docMk/>
            <pc:sldMasterMk cId="1248591950" sldId="2147483780"/>
            <pc:sldLayoutMk cId="2123393692" sldId="2147483799"/>
          </pc:sldLayoutMkLst>
          <pc:spChg chg="mod">
            <ac:chgData name="Lisa Dendy" userId="62688d0b-659b-4aff-a2e8-eed463e4a2cc" providerId="ADAL" clId="{5434266D-F601-4828-8A89-A441FCB246E2}" dt="2022-04-26T15:30:46.463" v="748"/>
            <ac:spMkLst>
              <pc:docMk/>
              <pc:sldMasterMk cId="1248591950" sldId="2147483780"/>
              <pc:sldLayoutMk cId="2123393692" sldId="2147483799"/>
              <ac:spMk id="6" creationId="{00000000-0000-0000-0000-000000000000}"/>
            </ac:spMkLst>
          </pc:spChg>
        </pc:sldLayoutChg>
        <pc:sldLayoutChg chg="modSp">
          <pc:chgData name="Lisa Dendy" userId="62688d0b-659b-4aff-a2e8-eed463e4a2cc" providerId="ADAL" clId="{5434266D-F601-4828-8A89-A441FCB246E2}" dt="2022-04-26T15:30:46.463" v="748"/>
          <pc:sldLayoutMkLst>
            <pc:docMk/>
            <pc:sldMasterMk cId="1248591950" sldId="2147483780"/>
            <pc:sldLayoutMk cId="842778444" sldId="2147483800"/>
          </pc:sldLayoutMkLst>
          <pc:spChg chg="mod">
            <ac:chgData name="Lisa Dendy" userId="62688d0b-659b-4aff-a2e8-eed463e4a2cc" providerId="ADAL" clId="{5434266D-F601-4828-8A89-A441FCB246E2}" dt="2022-04-26T15:30:46.463" v="748"/>
            <ac:spMkLst>
              <pc:docMk/>
              <pc:sldMasterMk cId="1248591950" sldId="2147483780"/>
              <pc:sldLayoutMk cId="842778444" sldId="2147483800"/>
              <ac:spMk id="2"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842778444" sldId="2147483800"/>
              <ac:spMk id="3"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842778444" sldId="2147483800"/>
              <ac:spMk id="4"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842778444" sldId="2147483800"/>
              <ac:spMk id="12" creationId="{00000000-0000-0000-0000-000000000000}"/>
            </ac:spMkLst>
          </pc:spChg>
        </pc:sldLayoutChg>
        <pc:sldLayoutChg chg="modSp">
          <pc:chgData name="Lisa Dendy" userId="62688d0b-659b-4aff-a2e8-eed463e4a2cc" providerId="ADAL" clId="{5434266D-F601-4828-8A89-A441FCB246E2}" dt="2022-04-26T15:30:46.463" v="748"/>
          <pc:sldLayoutMkLst>
            <pc:docMk/>
            <pc:sldMasterMk cId="1248591950" sldId="2147483780"/>
            <pc:sldLayoutMk cId="2525593346" sldId="2147483801"/>
          </pc:sldLayoutMkLst>
          <pc:spChg chg="mod">
            <ac:chgData name="Lisa Dendy" userId="62688d0b-659b-4aff-a2e8-eed463e4a2cc" providerId="ADAL" clId="{5434266D-F601-4828-8A89-A441FCB246E2}" dt="2022-04-26T15:30:46.463" v="748"/>
            <ac:spMkLst>
              <pc:docMk/>
              <pc:sldMasterMk cId="1248591950" sldId="2147483780"/>
              <pc:sldLayoutMk cId="2525593346" sldId="2147483801"/>
              <ac:spMk id="7" creationId="{00000000-0000-0000-0000-000000000000}"/>
            </ac:spMkLst>
          </pc:spChg>
        </pc:sldLayoutChg>
        <pc:sldLayoutChg chg="modSp">
          <pc:chgData name="Lisa Dendy" userId="62688d0b-659b-4aff-a2e8-eed463e4a2cc" providerId="ADAL" clId="{5434266D-F601-4828-8A89-A441FCB246E2}" dt="2022-04-26T15:30:46.463" v="748"/>
          <pc:sldLayoutMkLst>
            <pc:docMk/>
            <pc:sldMasterMk cId="1248591950" sldId="2147483780"/>
            <pc:sldLayoutMk cId="2912062163" sldId="2147483802"/>
          </pc:sldLayoutMkLst>
          <pc:spChg chg="mod">
            <ac:chgData name="Lisa Dendy" userId="62688d0b-659b-4aff-a2e8-eed463e4a2cc" providerId="ADAL" clId="{5434266D-F601-4828-8A89-A441FCB246E2}" dt="2022-04-26T15:30:46.463" v="748"/>
            <ac:spMkLst>
              <pc:docMk/>
              <pc:sldMasterMk cId="1248591950" sldId="2147483780"/>
              <pc:sldLayoutMk cId="2912062163" sldId="2147483802"/>
              <ac:spMk id="2"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2912062163" sldId="2147483802"/>
              <ac:spMk id="3" creationId="{00000000-0000-0000-0000-000000000000}"/>
            </ac:spMkLst>
          </pc:spChg>
          <pc:spChg chg="mod">
            <ac:chgData name="Lisa Dendy" userId="62688d0b-659b-4aff-a2e8-eed463e4a2cc" providerId="ADAL" clId="{5434266D-F601-4828-8A89-A441FCB246E2}" dt="2022-04-26T15:30:46.463" v="748"/>
            <ac:spMkLst>
              <pc:docMk/>
              <pc:sldMasterMk cId="1248591950" sldId="2147483780"/>
              <pc:sldLayoutMk cId="2912062163" sldId="2147483802"/>
              <ac:spMk id="12" creationId="{00000000-0000-0000-0000-000000000000}"/>
            </ac:spMkLst>
          </pc:spChg>
        </pc:sldLayoutChg>
      </pc:sldMasterChg>
      <pc:sldMasterChg chg="modSp modSldLayout">
        <pc:chgData name="Lisa Dendy" userId="62688d0b-659b-4aff-a2e8-eed463e4a2cc" providerId="ADAL" clId="{5434266D-F601-4828-8A89-A441FCB246E2}" dt="2022-04-26T15:30:44.921" v="746"/>
        <pc:sldMasterMkLst>
          <pc:docMk/>
          <pc:sldMasterMk cId="3610190378" sldId="2147483795"/>
        </pc:sldMasterMkLst>
        <pc:spChg chg="mod">
          <ac:chgData name="Lisa Dendy" userId="62688d0b-659b-4aff-a2e8-eed463e4a2cc" providerId="ADAL" clId="{5434266D-F601-4828-8A89-A441FCB246E2}" dt="2022-04-26T15:30:44.921" v="746"/>
          <ac:spMkLst>
            <pc:docMk/>
            <pc:sldMasterMk cId="3610190378" sldId="2147483795"/>
            <ac:spMk id="2"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ac:spMk id="3"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ac:spMk id="4"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ac:spMk id="5"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ac:spMk id="6" creationId="{00000000-0000-0000-0000-000000000000}"/>
          </ac:spMkLst>
        </pc:spChg>
        <pc:sldLayoutChg chg="modSp">
          <pc:chgData name="Lisa Dendy" userId="62688d0b-659b-4aff-a2e8-eed463e4a2cc" providerId="ADAL" clId="{5434266D-F601-4828-8A89-A441FCB246E2}" dt="2022-04-26T15:30:44.921" v="746"/>
          <pc:sldLayoutMkLst>
            <pc:docMk/>
            <pc:sldMasterMk cId="3610190378" sldId="2147483795"/>
            <pc:sldLayoutMk cId="679464138" sldId="2147483796"/>
          </pc:sldLayoutMkLst>
          <pc:spChg chg="mod">
            <ac:chgData name="Lisa Dendy" userId="62688d0b-659b-4aff-a2e8-eed463e4a2cc" providerId="ADAL" clId="{5434266D-F601-4828-8A89-A441FCB246E2}" dt="2022-04-26T15:30:44.921" v="746"/>
            <ac:spMkLst>
              <pc:docMk/>
              <pc:sldMasterMk cId="3610190378" sldId="2147483795"/>
              <pc:sldLayoutMk cId="679464138" sldId="2147483796"/>
              <ac:spMk id="2"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679464138" sldId="2147483796"/>
              <ac:spMk id="3"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679464138" sldId="2147483796"/>
              <ac:spMk id="11" creationId="{00000000-0000-0000-0000-000000000000}"/>
            </ac:spMkLst>
          </pc:spChg>
        </pc:sldLayoutChg>
        <pc:sldLayoutChg chg="modSp">
          <pc:chgData name="Lisa Dendy" userId="62688d0b-659b-4aff-a2e8-eed463e4a2cc" providerId="ADAL" clId="{5434266D-F601-4828-8A89-A441FCB246E2}" dt="2022-04-26T15:30:44.921" v="746"/>
          <pc:sldLayoutMkLst>
            <pc:docMk/>
            <pc:sldMasterMk cId="3610190378" sldId="2147483795"/>
            <pc:sldLayoutMk cId="627070586" sldId="2147483797"/>
          </pc:sldLayoutMkLst>
          <pc:spChg chg="mod">
            <ac:chgData name="Lisa Dendy" userId="62688d0b-659b-4aff-a2e8-eed463e4a2cc" providerId="ADAL" clId="{5434266D-F601-4828-8A89-A441FCB246E2}" dt="2022-04-26T15:30:44.921" v="746"/>
            <ac:spMkLst>
              <pc:docMk/>
              <pc:sldMasterMk cId="3610190378" sldId="2147483795"/>
              <pc:sldLayoutMk cId="627070586" sldId="2147483797"/>
              <ac:spMk id="3"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627070586" sldId="2147483797"/>
              <ac:spMk id="11" creationId="{00000000-0000-0000-0000-000000000000}"/>
            </ac:spMkLst>
          </pc:spChg>
        </pc:sldLayoutChg>
        <pc:sldLayoutChg chg="modSp">
          <pc:chgData name="Lisa Dendy" userId="62688d0b-659b-4aff-a2e8-eed463e4a2cc" providerId="ADAL" clId="{5434266D-F601-4828-8A89-A441FCB246E2}" dt="2022-04-26T15:30:44.921" v="746"/>
          <pc:sldLayoutMkLst>
            <pc:docMk/>
            <pc:sldMasterMk cId="3610190378" sldId="2147483795"/>
            <pc:sldLayoutMk cId="1811336450" sldId="2147483798"/>
          </pc:sldLayoutMkLst>
          <pc:spChg chg="mod">
            <ac:chgData name="Lisa Dendy" userId="62688d0b-659b-4aff-a2e8-eed463e4a2cc" providerId="ADAL" clId="{5434266D-F601-4828-8A89-A441FCB246E2}" dt="2022-04-26T15:30:44.921" v="746"/>
            <ac:spMkLst>
              <pc:docMk/>
              <pc:sldMasterMk cId="3610190378" sldId="2147483795"/>
              <pc:sldLayoutMk cId="1811336450" sldId="2147483798"/>
              <ac:spMk id="2"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1811336450" sldId="2147483798"/>
              <ac:spMk id="3"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1811336450" sldId="2147483798"/>
              <ac:spMk id="10" creationId="{00000000-0000-0000-0000-000000000000}"/>
            </ac:spMkLst>
          </pc:spChg>
        </pc:sldLayoutChg>
        <pc:sldLayoutChg chg="modSp">
          <pc:chgData name="Lisa Dendy" userId="62688d0b-659b-4aff-a2e8-eed463e4a2cc" providerId="ADAL" clId="{5434266D-F601-4828-8A89-A441FCB246E2}" dt="2022-04-26T15:30:44.921" v="746"/>
          <pc:sldLayoutMkLst>
            <pc:docMk/>
            <pc:sldMasterMk cId="3610190378" sldId="2147483795"/>
            <pc:sldLayoutMk cId="2092331035" sldId="2147483799"/>
          </pc:sldLayoutMkLst>
          <pc:spChg chg="mod">
            <ac:chgData name="Lisa Dendy" userId="62688d0b-659b-4aff-a2e8-eed463e4a2cc" providerId="ADAL" clId="{5434266D-F601-4828-8A89-A441FCB246E2}" dt="2022-04-26T15:30:44.921" v="746"/>
            <ac:spMkLst>
              <pc:docMk/>
              <pc:sldMasterMk cId="3610190378" sldId="2147483795"/>
              <pc:sldLayoutMk cId="2092331035" sldId="2147483799"/>
              <ac:spMk id="3"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2092331035" sldId="2147483799"/>
              <ac:spMk id="4"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2092331035" sldId="2147483799"/>
              <ac:spMk id="8" creationId="{00000000-0000-0000-0000-000000000000}"/>
            </ac:spMkLst>
          </pc:spChg>
        </pc:sldLayoutChg>
        <pc:sldLayoutChg chg="modSp">
          <pc:chgData name="Lisa Dendy" userId="62688d0b-659b-4aff-a2e8-eed463e4a2cc" providerId="ADAL" clId="{5434266D-F601-4828-8A89-A441FCB246E2}" dt="2022-04-26T15:30:44.921" v="746"/>
          <pc:sldLayoutMkLst>
            <pc:docMk/>
            <pc:sldMasterMk cId="3610190378" sldId="2147483795"/>
            <pc:sldLayoutMk cId="4235518590" sldId="2147483800"/>
          </pc:sldLayoutMkLst>
          <pc:spChg chg="mod">
            <ac:chgData name="Lisa Dendy" userId="62688d0b-659b-4aff-a2e8-eed463e4a2cc" providerId="ADAL" clId="{5434266D-F601-4828-8A89-A441FCB246E2}" dt="2022-04-26T15:30:44.921" v="746"/>
            <ac:spMkLst>
              <pc:docMk/>
              <pc:sldMasterMk cId="3610190378" sldId="2147483795"/>
              <pc:sldLayoutMk cId="4235518590" sldId="2147483800"/>
              <ac:spMk id="3"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4235518590" sldId="2147483800"/>
              <ac:spMk id="4"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4235518590" sldId="2147483800"/>
              <ac:spMk id="5"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4235518590" sldId="2147483800"/>
              <ac:spMk id="6"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4235518590" sldId="2147483800"/>
              <ac:spMk id="10" creationId="{00000000-0000-0000-0000-000000000000}"/>
            </ac:spMkLst>
          </pc:spChg>
        </pc:sldLayoutChg>
        <pc:sldLayoutChg chg="modSp">
          <pc:chgData name="Lisa Dendy" userId="62688d0b-659b-4aff-a2e8-eed463e4a2cc" providerId="ADAL" clId="{5434266D-F601-4828-8A89-A441FCB246E2}" dt="2022-04-26T15:30:44.921" v="746"/>
          <pc:sldLayoutMkLst>
            <pc:docMk/>
            <pc:sldMasterMk cId="3610190378" sldId="2147483795"/>
            <pc:sldLayoutMk cId="2552501969" sldId="2147483801"/>
          </pc:sldLayoutMkLst>
          <pc:spChg chg="mod">
            <ac:chgData name="Lisa Dendy" userId="62688d0b-659b-4aff-a2e8-eed463e4a2cc" providerId="ADAL" clId="{5434266D-F601-4828-8A89-A441FCB246E2}" dt="2022-04-26T15:30:44.921" v="746"/>
            <ac:spMkLst>
              <pc:docMk/>
              <pc:sldMasterMk cId="3610190378" sldId="2147483795"/>
              <pc:sldLayoutMk cId="2552501969" sldId="2147483801"/>
              <ac:spMk id="6" creationId="{00000000-0000-0000-0000-000000000000}"/>
            </ac:spMkLst>
          </pc:spChg>
        </pc:sldLayoutChg>
        <pc:sldLayoutChg chg="modSp">
          <pc:chgData name="Lisa Dendy" userId="62688d0b-659b-4aff-a2e8-eed463e4a2cc" providerId="ADAL" clId="{5434266D-F601-4828-8A89-A441FCB246E2}" dt="2022-04-26T15:30:44.921" v="746"/>
          <pc:sldLayoutMkLst>
            <pc:docMk/>
            <pc:sldMasterMk cId="3610190378" sldId="2147483795"/>
            <pc:sldLayoutMk cId="2282982840" sldId="2147483803"/>
          </pc:sldLayoutMkLst>
          <pc:spChg chg="mod">
            <ac:chgData name="Lisa Dendy" userId="62688d0b-659b-4aff-a2e8-eed463e4a2cc" providerId="ADAL" clId="{5434266D-F601-4828-8A89-A441FCB246E2}" dt="2022-04-26T15:30:44.921" v="746"/>
            <ac:spMkLst>
              <pc:docMk/>
              <pc:sldMasterMk cId="3610190378" sldId="2147483795"/>
              <pc:sldLayoutMk cId="2282982840" sldId="2147483803"/>
              <ac:spMk id="2"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2282982840" sldId="2147483803"/>
              <ac:spMk id="3"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2282982840" sldId="2147483803"/>
              <ac:spMk id="4"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2282982840" sldId="2147483803"/>
              <ac:spMk id="12" creationId="{00000000-0000-0000-0000-000000000000}"/>
            </ac:spMkLst>
          </pc:spChg>
        </pc:sldLayoutChg>
        <pc:sldLayoutChg chg="modSp">
          <pc:chgData name="Lisa Dendy" userId="62688d0b-659b-4aff-a2e8-eed463e4a2cc" providerId="ADAL" clId="{5434266D-F601-4828-8A89-A441FCB246E2}" dt="2022-04-26T15:30:44.921" v="746"/>
          <pc:sldLayoutMkLst>
            <pc:docMk/>
            <pc:sldMasterMk cId="3610190378" sldId="2147483795"/>
            <pc:sldLayoutMk cId="1669173684" sldId="2147483804"/>
          </pc:sldLayoutMkLst>
          <pc:spChg chg="mod">
            <ac:chgData name="Lisa Dendy" userId="62688d0b-659b-4aff-a2e8-eed463e4a2cc" providerId="ADAL" clId="{5434266D-F601-4828-8A89-A441FCB246E2}" dt="2022-04-26T15:30:44.921" v="746"/>
            <ac:spMkLst>
              <pc:docMk/>
              <pc:sldMasterMk cId="3610190378" sldId="2147483795"/>
              <pc:sldLayoutMk cId="1669173684" sldId="2147483804"/>
              <ac:spMk id="2"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1669173684" sldId="2147483804"/>
              <ac:spMk id="4"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1669173684" sldId="2147483804"/>
              <ac:spMk id="5"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1669173684" sldId="2147483804"/>
              <ac:spMk id="6"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1669173684" sldId="2147483804"/>
              <ac:spMk id="7"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1669173684" sldId="2147483804"/>
              <ac:spMk id="9" creationId="{00000000-0000-0000-0000-000000000000}"/>
            </ac:spMkLst>
          </pc:spChg>
        </pc:sldLayoutChg>
        <pc:sldLayoutChg chg="modSp">
          <pc:chgData name="Lisa Dendy" userId="62688d0b-659b-4aff-a2e8-eed463e4a2cc" providerId="ADAL" clId="{5434266D-F601-4828-8A89-A441FCB246E2}" dt="2022-04-26T15:30:44.921" v="746"/>
          <pc:sldLayoutMkLst>
            <pc:docMk/>
            <pc:sldMasterMk cId="3610190378" sldId="2147483795"/>
            <pc:sldLayoutMk cId="1283481459" sldId="2147483805"/>
          </pc:sldLayoutMkLst>
          <pc:spChg chg="mod">
            <ac:chgData name="Lisa Dendy" userId="62688d0b-659b-4aff-a2e8-eed463e4a2cc" providerId="ADAL" clId="{5434266D-F601-4828-8A89-A441FCB246E2}" dt="2022-04-26T15:30:44.921" v="746"/>
            <ac:spMkLst>
              <pc:docMk/>
              <pc:sldMasterMk cId="3610190378" sldId="2147483795"/>
              <pc:sldLayoutMk cId="1283481459" sldId="2147483805"/>
              <ac:spMk id="2"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1283481459" sldId="2147483805"/>
              <ac:spMk id="4"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1283481459" sldId="2147483805"/>
              <ac:spMk id="15" creationId="{00000000-0000-0000-0000-000000000000}"/>
            </ac:spMkLst>
          </pc:spChg>
        </pc:sldLayoutChg>
        <pc:sldLayoutChg chg="modSp">
          <pc:chgData name="Lisa Dendy" userId="62688d0b-659b-4aff-a2e8-eed463e4a2cc" providerId="ADAL" clId="{5434266D-F601-4828-8A89-A441FCB246E2}" dt="2022-04-26T15:30:44.921" v="746"/>
          <pc:sldLayoutMkLst>
            <pc:docMk/>
            <pc:sldMasterMk cId="3610190378" sldId="2147483795"/>
            <pc:sldLayoutMk cId="584549158" sldId="2147483806"/>
          </pc:sldLayoutMkLst>
          <pc:spChg chg="mod">
            <ac:chgData name="Lisa Dendy" userId="62688d0b-659b-4aff-a2e8-eed463e4a2cc" providerId="ADAL" clId="{5434266D-F601-4828-8A89-A441FCB246E2}" dt="2022-04-26T15:30:44.921" v="746"/>
            <ac:spMkLst>
              <pc:docMk/>
              <pc:sldMasterMk cId="3610190378" sldId="2147483795"/>
              <pc:sldLayoutMk cId="584549158" sldId="2147483806"/>
              <ac:spMk id="2"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584549158" sldId="2147483806"/>
              <ac:spMk id="3"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584549158" sldId="2147483806"/>
              <ac:spMk id="8"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584549158" sldId="2147483806"/>
              <ac:spMk id="9" creationId="{00000000-0000-0000-0000-000000000000}"/>
            </ac:spMkLst>
          </pc:spChg>
        </pc:sldLayoutChg>
        <pc:sldLayoutChg chg="modSp">
          <pc:chgData name="Lisa Dendy" userId="62688d0b-659b-4aff-a2e8-eed463e4a2cc" providerId="ADAL" clId="{5434266D-F601-4828-8A89-A441FCB246E2}" dt="2022-04-26T15:30:44.921" v="746"/>
          <pc:sldLayoutMkLst>
            <pc:docMk/>
            <pc:sldMasterMk cId="3610190378" sldId="2147483795"/>
            <pc:sldLayoutMk cId="2467312823" sldId="2147483807"/>
          </pc:sldLayoutMkLst>
          <pc:spChg chg="mod">
            <ac:chgData name="Lisa Dendy" userId="62688d0b-659b-4aff-a2e8-eed463e4a2cc" providerId="ADAL" clId="{5434266D-F601-4828-8A89-A441FCB246E2}" dt="2022-04-26T15:30:44.921" v="746"/>
            <ac:spMkLst>
              <pc:docMk/>
              <pc:sldMasterMk cId="3610190378" sldId="2147483795"/>
              <pc:sldLayoutMk cId="2467312823" sldId="2147483807"/>
              <ac:spMk id="6"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2467312823" sldId="2147483807"/>
              <ac:spMk id="9"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2467312823" sldId="2147483807"/>
              <ac:spMk id="38" creationId="{00000000-0000-0000-0000-000000000000}"/>
            </ac:spMkLst>
          </pc:spChg>
        </pc:sldLayoutChg>
        <pc:sldLayoutChg chg="modSp">
          <pc:chgData name="Lisa Dendy" userId="62688d0b-659b-4aff-a2e8-eed463e4a2cc" providerId="ADAL" clId="{5434266D-F601-4828-8A89-A441FCB246E2}" dt="2022-04-26T15:30:44.921" v="746"/>
          <pc:sldLayoutMkLst>
            <pc:docMk/>
            <pc:sldMasterMk cId="3610190378" sldId="2147483795"/>
            <pc:sldLayoutMk cId="4088208431" sldId="2147483808"/>
          </pc:sldLayoutMkLst>
          <pc:spChg chg="mod">
            <ac:chgData name="Lisa Dendy" userId="62688d0b-659b-4aff-a2e8-eed463e4a2cc" providerId="ADAL" clId="{5434266D-F601-4828-8A89-A441FCB246E2}" dt="2022-04-26T15:30:44.921" v="746"/>
            <ac:spMkLst>
              <pc:docMk/>
              <pc:sldMasterMk cId="3610190378" sldId="2147483795"/>
              <pc:sldLayoutMk cId="4088208431" sldId="2147483808"/>
              <ac:spMk id="7" creationId="{00000000-0000-0000-0000-000000000000}"/>
            </ac:spMkLst>
          </pc:spChg>
        </pc:sldLayoutChg>
        <pc:sldLayoutChg chg="modSp">
          <pc:chgData name="Lisa Dendy" userId="62688d0b-659b-4aff-a2e8-eed463e4a2cc" providerId="ADAL" clId="{5434266D-F601-4828-8A89-A441FCB246E2}" dt="2022-04-26T15:30:44.921" v="746"/>
          <pc:sldLayoutMkLst>
            <pc:docMk/>
            <pc:sldMasterMk cId="3610190378" sldId="2147483795"/>
            <pc:sldLayoutMk cId="2676072976" sldId="2147483809"/>
          </pc:sldLayoutMkLst>
          <pc:spChg chg="mod">
            <ac:chgData name="Lisa Dendy" userId="62688d0b-659b-4aff-a2e8-eed463e4a2cc" providerId="ADAL" clId="{5434266D-F601-4828-8A89-A441FCB246E2}" dt="2022-04-26T15:30:44.921" v="746"/>
            <ac:spMkLst>
              <pc:docMk/>
              <pc:sldMasterMk cId="3610190378" sldId="2147483795"/>
              <pc:sldLayoutMk cId="2676072976" sldId="2147483809"/>
              <ac:spMk id="2"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2676072976" sldId="2147483809"/>
              <ac:spMk id="3"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2676072976" sldId="2147483809"/>
              <ac:spMk id="9" creationId="{00000000-0000-0000-0000-000000000000}"/>
            </ac:spMkLst>
          </pc:spChg>
          <pc:spChg chg="mod">
            <ac:chgData name="Lisa Dendy" userId="62688d0b-659b-4aff-a2e8-eed463e4a2cc" providerId="ADAL" clId="{5434266D-F601-4828-8A89-A441FCB246E2}" dt="2022-04-26T15:30:44.921" v="746"/>
            <ac:spMkLst>
              <pc:docMk/>
              <pc:sldMasterMk cId="3610190378" sldId="2147483795"/>
              <pc:sldLayoutMk cId="2676072976" sldId="2147483809"/>
              <ac:spMk id="12" creationId="{00000000-0000-0000-0000-000000000000}"/>
            </ac:spMkLst>
          </pc:spChg>
        </pc:sldLayoutChg>
      </pc:sldMasterChg>
    </pc:docChg>
  </pc:docChgLst>
  <pc:docChgLst>
    <pc:chgData name="Tracy Molloy" userId="08c95a74-9deb-49d2-9554-65ed232d8886" providerId="ADAL" clId="{048BE1CD-0FA7-4513-B9DB-E26D99465076}"/>
    <pc:docChg chg="custSel modSld">
      <pc:chgData name="Tracy Molloy" userId="08c95a74-9deb-49d2-9554-65ed232d8886" providerId="ADAL" clId="{048BE1CD-0FA7-4513-B9DB-E26D99465076}" dt="2022-04-28T08:33:52.729" v="40" actId="20577"/>
      <pc:docMkLst>
        <pc:docMk/>
      </pc:docMkLst>
      <pc:sldChg chg="modSp mod">
        <pc:chgData name="Tracy Molloy" userId="08c95a74-9deb-49d2-9554-65ed232d8886" providerId="ADAL" clId="{048BE1CD-0FA7-4513-B9DB-E26D99465076}" dt="2022-04-28T08:33:52.729" v="40" actId="20577"/>
        <pc:sldMkLst>
          <pc:docMk/>
          <pc:sldMk cId="3583614485" sldId="280"/>
        </pc:sldMkLst>
        <pc:spChg chg="mod">
          <ac:chgData name="Tracy Molloy" userId="08c95a74-9deb-49d2-9554-65ed232d8886" providerId="ADAL" clId="{048BE1CD-0FA7-4513-B9DB-E26D99465076}" dt="2022-04-28T08:33:52.729" v="40" actId="20577"/>
          <ac:spMkLst>
            <pc:docMk/>
            <pc:sldMk cId="3583614485" sldId="280"/>
            <ac:spMk id="3" creationId="{CC75D25E-F7F9-46C4-8949-BADE54DA6AB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D68FA-C875-48CC-BBAC-D6343877FDEC}" type="datetimeFigureOut">
              <a:rPr lang="en-GB" smtClean="0"/>
              <a:t>28/04/2022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27564-6F4B-42CD-99F4-05BAA2DEC8E3}" type="slidenum">
              <a:rPr lang="en-GB" smtClean="0"/>
              <a:t>‹#›</a:t>
            </a:fld>
            <a:endParaRPr lang="en-GB"/>
          </a:p>
        </p:txBody>
      </p:sp>
    </p:spTree>
    <p:extLst>
      <p:ext uri="{BB962C8B-B14F-4D97-AF65-F5344CB8AC3E}">
        <p14:creationId xmlns:p14="http://schemas.microsoft.com/office/powerpoint/2010/main" val="216720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Welcome to conf</a:t>
            </a:r>
          </a:p>
          <a:p>
            <a:r>
              <a:rPr lang="en-GB"/>
              <a:t>Welcome to session</a:t>
            </a:r>
          </a:p>
          <a:p>
            <a:r>
              <a:rPr lang="en-GB"/>
              <a:t>Questions in </a:t>
            </a:r>
            <a:r>
              <a:rPr lang="en-GB" err="1"/>
              <a:t>chatbox</a:t>
            </a:r>
            <a:r>
              <a:rPr lang="en-GB"/>
              <a:t> or contact info@careopinion.org.uk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Recording</a:t>
            </a:r>
          </a:p>
          <a:p>
            <a:endParaRPr lang="en-GB"/>
          </a:p>
          <a:p>
            <a:r>
              <a:rPr lang="en-GB"/>
              <a:t>Continue the conversation on social media using the </a:t>
            </a:r>
            <a:r>
              <a:rPr lang="en-GB" err="1"/>
              <a:t>hastag</a:t>
            </a:r>
            <a:r>
              <a:rPr lang="en-GB"/>
              <a:t> COconf22</a:t>
            </a:r>
          </a:p>
        </p:txBody>
      </p:sp>
      <p:sp>
        <p:nvSpPr>
          <p:cNvPr id="4" name="Slide Number Placeholder 3"/>
          <p:cNvSpPr>
            <a:spLocks noGrp="1"/>
          </p:cNvSpPr>
          <p:nvPr>
            <p:ph type="sldNum" sz="quarter" idx="5"/>
          </p:nvPr>
        </p:nvSpPr>
        <p:spPr/>
        <p:txBody>
          <a:bodyPr/>
          <a:lstStyle/>
          <a:p>
            <a:fld id="{5EB27564-6F4B-42CD-99F4-05BAA2DEC8E3}" type="slidenum">
              <a:rPr lang="en-GB" smtClean="0"/>
              <a:t>1</a:t>
            </a:fld>
            <a:endParaRPr lang="en-GB"/>
          </a:p>
        </p:txBody>
      </p:sp>
    </p:spTree>
    <p:extLst>
      <p:ext uri="{BB962C8B-B14F-4D97-AF65-F5344CB8AC3E}">
        <p14:creationId xmlns:p14="http://schemas.microsoft.com/office/powerpoint/2010/main" val="272746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4</a:t>
            </a:fld>
            <a:endParaRPr lang="en-GB"/>
          </a:p>
        </p:txBody>
      </p:sp>
    </p:spTree>
    <p:extLst>
      <p:ext uri="{BB962C8B-B14F-4D97-AF65-F5344CB8AC3E}">
        <p14:creationId xmlns:p14="http://schemas.microsoft.com/office/powerpoint/2010/main" val="271624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8</a:t>
            </a:fld>
            <a:endParaRPr lang="en-GB"/>
          </a:p>
        </p:txBody>
      </p:sp>
    </p:spTree>
    <p:extLst>
      <p:ext uri="{BB962C8B-B14F-4D97-AF65-F5344CB8AC3E}">
        <p14:creationId xmlns:p14="http://schemas.microsoft.com/office/powerpoint/2010/main" val="40308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1B17A-1DD4-4172-A3BF-39DDCC22E04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499BECE-FD84-4E3D-853D-EE26C40C325A}"/>
              </a:ext>
            </a:extLst>
          </p:cNvPr>
          <p:cNvSpPr txBox="1">
            <a:spLocks noGrp="1"/>
          </p:cNvSpPr>
          <p:nvPr>
            <p:ph type="body" sz="quarter" idx="1"/>
          </p:nvPr>
        </p:nvSpPr>
        <p:spPr/>
        <p:txBody>
          <a:bodyPr/>
          <a:lstStyle/>
          <a:p>
            <a:pPr lvl="0"/>
            <a:r>
              <a:rPr lang="en-GB"/>
              <a:t>Care Opinion has a highly evolved moderation policy that is informed by legal advice.</a:t>
            </a:r>
          </a:p>
        </p:txBody>
      </p:sp>
      <p:sp>
        <p:nvSpPr>
          <p:cNvPr id="4" name="Slide Number Placeholder 3">
            <a:extLst>
              <a:ext uri="{FF2B5EF4-FFF2-40B4-BE49-F238E27FC236}">
                <a16:creationId xmlns:a16="http://schemas.microsoft.com/office/drawing/2014/main" id="{9347A749-7B42-466E-A27B-09D64623AED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FDFB82-EBEE-4BD2-A0C0-777468E9B73C}" type="slidenum">
              <a:t>22</a:t>
            </a:fld>
            <a:endParaRPr lang="en-GB" sz="1200" b="1" i="0" u="none" strike="noStrike" kern="1200" cap="none" spc="0" baseline="0">
              <a:solidFill>
                <a:srgbClr val="ED7D31"/>
              </a:solidFill>
              <a:uFillTx/>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9A2786-7AC2-471A-A548-AA28EF1F0F81}" type="slidenum">
              <a:rPr lang="en-GB" smtClean="0"/>
              <a:t>32</a:t>
            </a:fld>
            <a:endParaRPr lang="en-GB"/>
          </a:p>
        </p:txBody>
      </p:sp>
    </p:spTree>
    <p:extLst>
      <p:ext uri="{BB962C8B-B14F-4D97-AF65-F5344CB8AC3E}">
        <p14:creationId xmlns:p14="http://schemas.microsoft.com/office/powerpoint/2010/main" val="3646005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9A2786-7AC2-471A-A548-AA28EF1F0F81}" type="slidenum">
              <a:rPr lang="en-GB" smtClean="0"/>
              <a:t>33</a:t>
            </a:fld>
            <a:endParaRPr lang="en-GB"/>
          </a:p>
        </p:txBody>
      </p:sp>
    </p:spTree>
    <p:extLst>
      <p:ext uri="{BB962C8B-B14F-4D97-AF65-F5344CB8AC3E}">
        <p14:creationId xmlns:p14="http://schemas.microsoft.com/office/powerpoint/2010/main" val="367111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9A2786-7AC2-471A-A548-AA28EF1F0F81}" type="slidenum">
              <a:rPr lang="en-GB" smtClean="0"/>
              <a:t>34</a:t>
            </a:fld>
            <a:endParaRPr lang="en-GB"/>
          </a:p>
        </p:txBody>
      </p:sp>
    </p:spTree>
    <p:extLst>
      <p:ext uri="{BB962C8B-B14F-4D97-AF65-F5344CB8AC3E}">
        <p14:creationId xmlns:p14="http://schemas.microsoft.com/office/powerpoint/2010/main" val="2486903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9A2786-7AC2-471A-A548-AA28EF1F0F81}" type="slidenum">
              <a:rPr lang="en-GB" smtClean="0"/>
              <a:t>35</a:t>
            </a:fld>
            <a:endParaRPr lang="en-GB"/>
          </a:p>
        </p:txBody>
      </p:sp>
    </p:spTree>
    <p:extLst>
      <p:ext uri="{BB962C8B-B14F-4D97-AF65-F5344CB8AC3E}">
        <p14:creationId xmlns:p14="http://schemas.microsoft.com/office/powerpoint/2010/main" val="1537831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Next Session - Feedback at the end of life – 2:10pm</a:t>
            </a:r>
          </a:p>
        </p:txBody>
      </p:sp>
      <p:sp>
        <p:nvSpPr>
          <p:cNvPr id="4" name="Slide Number Placeholder 3"/>
          <p:cNvSpPr>
            <a:spLocks noGrp="1"/>
          </p:cNvSpPr>
          <p:nvPr>
            <p:ph type="sldNum" sz="quarter" idx="5"/>
          </p:nvPr>
        </p:nvSpPr>
        <p:spPr/>
        <p:txBody>
          <a:bodyPr/>
          <a:lstStyle/>
          <a:p>
            <a:fld id="{5EB27564-6F4B-42CD-99F4-05BAA2DEC8E3}" type="slidenum">
              <a:rPr lang="en-GB" smtClean="0"/>
              <a:t>41</a:t>
            </a:fld>
            <a:endParaRPr lang="en-GB"/>
          </a:p>
        </p:txBody>
      </p:sp>
    </p:spTree>
    <p:extLst>
      <p:ext uri="{BB962C8B-B14F-4D97-AF65-F5344CB8AC3E}">
        <p14:creationId xmlns:p14="http://schemas.microsoft.com/office/powerpoint/2010/main" val="114782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9"/>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99B61B-BCC4-4B0A-805D-ABAD5FE47B74}"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A0A394-31AC-4635-922D-BD29B24FF1F3}" type="slidenum">
              <a:rPr lang="en-GB" smtClean="0"/>
              <a:t>‹#›</a:t>
            </a:fld>
            <a:endParaRPr lang="en-GB"/>
          </a:p>
        </p:txBody>
      </p:sp>
    </p:spTree>
    <p:extLst>
      <p:ext uri="{BB962C8B-B14F-4D97-AF65-F5344CB8AC3E}">
        <p14:creationId xmlns:p14="http://schemas.microsoft.com/office/powerpoint/2010/main" val="29927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9"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9"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99B61B-BCC4-4B0A-805D-ABAD5FE47B74}" type="datetimeFigureOut">
              <a:rPr lang="en-GB" smtClean="0"/>
              <a:t>28/04/2022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A0A394-31AC-4635-922D-BD29B24FF1F3}" type="slidenum">
              <a:rPr lang="en-GB" smtClean="0"/>
              <a:t>‹#›</a:t>
            </a:fld>
            <a:endParaRPr lang="en-GB"/>
          </a:p>
        </p:txBody>
      </p:sp>
    </p:spTree>
    <p:extLst>
      <p:ext uri="{BB962C8B-B14F-4D97-AF65-F5344CB8AC3E}">
        <p14:creationId xmlns:p14="http://schemas.microsoft.com/office/powerpoint/2010/main" val="52699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1" y="4443682"/>
            <a:ext cx="5891636" cy="713241"/>
          </a:xfrm>
        </p:spPr>
        <p:txBody>
          <a:bodyPr anchor="t">
            <a:no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4" y="1081458"/>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4499B61B-BCC4-4B0A-805D-ABAD5FE47B74}"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A0A394-31AC-4635-922D-BD29B24FF1F3}" type="slidenum">
              <a:rPr lang="en-GB" smtClean="0"/>
              <a:t>‹#›</a:t>
            </a:fld>
            <a:endParaRPr lang="en-GB"/>
          </a:p>
        </p:txBody>
      </p:sp>
    </p:spTree>
    <p:extLst>
      <p:ext uri="{BB962C8B-B14F-4D97-AF65-F5344CB8AC3E}">
        <p14:creationId xmlns:p14="http://schemas.microsoft.com/office/powerpoint/2010/main" val="852087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5"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90" y="2435959"/>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1" y="2286002"/>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4499B61B-BCC4-4B0A-805D-ABAD5FE47B74}" type="datetimeFigureOut">
              <a:rPr lang="en-GB" smtClean="0"/>
              <a:t>28/04/2022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A0A394-31AC-4635-922D-BD29B24FF1F3}" type="slidenum">
              <a:rPr lang="en-GB" smtClean="0"/>
              <a:t>‹#›</a:t>
            </a:fld>
            <a:endParaRPr lang="en-GB"/>
          </a:p>
        </p:txBody>
      </p:sp>
    </p:spTree>
    <p:extLst>
      <p:ext uri="{BB962C8B-B14F-4D97-AF65-F5344CB8AC3E}">
        <p14:creationId xmlns:p14="http://schemas.microsoft.com/office/powerpoint/2010/main" val="327527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99B61B-BCC4-4B0A-805D-ABAD5FE47B74}"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A0A394-31AC-4635-922D-BD29B24FF1F3}" type="slidenum">
              <a:rPr lang="en-GB" smtClean="0"/>
              <a:t>‹#›</a:t>
            </a:fld>
            <a:endParaRPr lang="en-GB"/>
          </a:p>
        </p:txBody>
      </p:sp>
    </p:spTree>
    <p:extLst>
      <p:ext uri="{BB962C8B-B14F-4D97-AF65-F5344CB8AC3E}">
        <p14:creationId xmlns:p14="http://schemas.microsoft.com/office/powerpoint/2010/main" val="2525593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2"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2"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2"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99B61B-BCC4-4B0A-805D-ABAD5FE47B74}"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A0A394-31AC-4635-922D-BD29B24FF1F3}" type="slidenum">
              <a:rPr lang="en-GB" smtClean="0"/>
              <a:t>‹#›</a:t>
            </a:fld>
            <a:endParaRPr lang="en-GB"/>
          </a:p>
        </p:txBody>
      </p:sp>
    </p:spTree>
    <p:extLst>
      <p:ext uri="{BB962C8B-B14F-4D97-AF65-F5344CB8AC3E}">
        <p14:creationId xmlns:p14="http://schemas.microsoft.com/office/powerpoint/2010/main" val="291206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1" y="447188"/>
            <a:ext cx="10571999" cy="970450"/>
          </a:xfrm>
        </p:spPr>
        <p:txBody>
          <a:bodyPr/>
          <a:lstStyle/>
          <a:p>
            <a:r>
              <a:rPr lang="en-US"/>
              <a:t>Click to edit Master title style</a:t>
            </a:r>
          </a:p>
        </p:txBody>
      </p:sp>
      <p:sp>
        <p:nvSpPr>
          <p:cNvPr id="3" name="Content Placeholder 2"/>
          <p:cNvSpPr>
            <a:spLocks noGrp="1"/>
          </p:cNvSpPr>
          <p:nvPr>
            <p:ph idx="1"/>
          </p:nvPr>
        </p:nvSpPr>
        <p:spPr>
          <a:xfrm>
            <a:off x="818713" y="2222287"/>
            <a:ext cx="10554575"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99B61B-BCC4-4B0A-805D-ABAD5FE47B74}"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A0A394-31AC-4635-922D-BD29B24FF1F3}" type="slidenum">
              <a:rPr lang="en-GB" smtClean="0"/>
              <a:t>‹#›</a:t>
            </a:fld>
            <a:endParaRPr lang="en-GB"/>
          </a:p>
        </p:txBody>
      </p:sp>
    </p:spTree>
    <p:extLst>
      <p:ext uri="{BB962C8B-B14F-4D97-AF65-F5344CB8AC3E}">
        <p14:creationId xmlns:p14="http://schemas.microsoft.com/office/powerpoint/2010/main" val="1871358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3"/>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9"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3"/>
            <a:ext cx="10561419" cy="433955"/>
          </a:xfrm>
        </p:spPr>
        <p:txBody>
          <a:bodyPr anchor="t">
            <a:noAutofit/>
          </a:bodyPr>
          <a:lstStyle>
            <a:lvl1pPr marL="0" indent="0" algn="r">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99B61B-BCC4-4B0A-805D-ABAD5FE47B74}"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A0A394-31AC-4635-922D-BD29B24FF1F3}" type="slidenum">
              <a:rPr lang="en-GB" smtClean="0"/>
              <a:t>‹#›</a:t>
            </a:fld>
            <a:endParaRPr lang="en-GB"/>
          </a:p>
        </p:txBody>
      </p:sp>
    </p:spTree>
    <p:extLst>
      <p:ext uri="{BB962C8B-B14F-4D97-AF65-F5344CB8AC3E}">
        <p14:creationId xmlns:p14="http://schemas.microsoft.com/office/powerpoint/2010/main" val="293242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3" y="2222289"/>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7"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99B61B-BCC4-4B0A-805D-ABAD5FE47B74}" type="datetimeFigureOut">
              <a:rPr lang="en-GB" smtClean="0"/>
              <a:t>28/04/2022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A0A394-31AC-4635-922D-BD29B24FF1F3}" type="slidenum">
              <a:rPr lang="en-GB" smtClean="0"/>
              <a:t>‹#›</a:t>
            </a:fld>
            <a:endParaRPr lang="en-GB"/>
          </a:p>
        </p:txBody>
      </p:sp>
    </p:spTree>
    <p:extLst>
      <p:ext uri="{BB962C8B-B14F-4D97-AF65-F5344CB8AC3E}">
        <p14:creationId xmlns:p14="http://schemas.microsoft.com/office/powerpoint/2010/main" val="884850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9" y="2174875"/>
            <a:ext cx="5189857" cy="576262"/>
          </a:xfrm>
        </p:spPr>
        <p:txBody>
          <a:bodyPr anchor="b">
            <a:noAutofit/>
          </a:bodyPr>
          <a:lstStyle>
            <a:lvl1pPr marL="0" indent="0" algn="ctr">
              <a:buNone/>
              <a:defRPr sz="20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40"/>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7" y="2174875"/>
            <a:ext cx="5194583" cy="576262"/>
          </a:xfrm>
        </p:spPr>
        <p:txBody>
          <a:bodyPr anchor="b">
            <a:noAutofit/>
          </a:bodyPr>
          <a:lstStyle>
            <a:lvl1pPr marL="0" indent="0" algn="ctr">
              <a:buNone/>
              <a:defRPr sz="20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7" y="2751140"/>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99B61B-BCC4-4B0A-805D-ABAD5FE47B74}" type="datetimeFigureOut">
              <a:rPr lang="en-GB" smtClean="0"/>
              <a:t>28/04/2022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A0A394-31AC-4635-922D-BD29B24FF1F3}" type="slidenum">
              <a:rPr lang="en-GB" smtClean="0"/>
              <a:t>‹#›</a:t>
            </a:fld>
            <a:endParaRPr lang="en-GB"/>
          </a:p>
        </p:txBody>
      </p:sp>
    </p:spTree>
    <p:extLst>
      <p:ext uri="{BB962C8B-B14F-4D97-AF65-F5344CB8AC3E}">
        <p14:creationId xmlns:p14="http://schemas.microsoft.com/office/powerpoint/2010/main" val="210247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99B61B-BCC4-4B0A-805D-ABAD5FE47B74}" type="datetimeFigureOut">
              <a:rPr lang="en-GB" smtClean="0"/>
              <a:t>28/04/2022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A0A394-31AC-4635-922D-BD29B24FF1F3}" type="slidenum">
              <a:rPr lang="en-GB" smtClean="0"/>
              <a:t>‹#›</a:t>
            </a:fld>
            <a:endParaRPr lang="en-GB"/>
          </a:p>
        </p:txBody>
      </p:sp>
    </p:spTree>
    <p:extLst>
      <p:ext uri="{BB962C8B-B14F-4D97-AF65-F5344CB8AC3E}">
        <p14:creationId xmlns:p14="http://schemas.microsoft.com/office/powerpoint/2010/main" val="212339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9B61B-BCC4-4B0A-805D-ABAD5FE47B74}" type="datetimeFigureOut">
              <a:rPr lang="en-GB" smtClean="0"/>
              <a:t>28/04/2022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A0A394-31AC-4635-922D-BD29B24FF1F3}" type="slidenum">
              <a:rPr lang="en-GB" smtClean="0"/>
              <a:t>‹#›</a:t>
            </a:fld>
            <a:endParaRPr lang="en-GB"/>
          </a:p>
        </p:txBody>
      </p:sp>
    </p:spTree>
    <p:extLst>
      <p:ext uri="{BB962C8B-B14F-4D97-AF65-F5344CB8AC3E}">
        <p14:creationId xmlns:p14="http://schemas.microsoft.com/office/powerpoint/2010/main" val="203848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2" y="446089"/>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2"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4" y="446090"/>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2" y="2260740"/>
            <a:ext cx="3547533" cy="3600311"/>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99B61B-BCC4-4B0A-805D-ABAD5FE47B74}" type="datetimeFigureOut">
              <a:rPr lang="en-GB" smtClean="0"/>
              <a:t>28/04/2022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A0A394-31AC-4635-922D-BD29B24FF1F3}" type="slidenum">
              <a:rPr lang="en-GB" smtClean="0"/>
              <a:t>‹#›</a:t>
            </a:fld>
            <a:endParaRPr lang="en-GB"/>
          </a:p>
        </p:txBody>
      </p:sp>
    </p:spTree>
    <p:extLst>
      <p:ext uri="{BB962C8B-B14F-4D97-AF65-F5344CB8AC3E}">
        <p14:creationId xmlns:p14="http://schemas.microsoft.com/office/powerpoint/2010/main" val="84277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9" y="727524"/>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9" y="2344684"/>
            <a:ext cx="4852988" cy="3516365"/>
          </a:xfrm>
        </p:spPr>
        <p:txBody>
          <a:bodyPr anchor="t">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1" y="6041364"/>
            <a:ext cx="976879" cy="365125"/>
          </a:xfrm>
        </p:spPr>
        <p:txBody>
          <a:bodyPr/>
          <a:lstStyle/>
          <a:p>
            <a:fld id="{4499B61B-BCC4-4B0A-805D-ABAD5FE47B74}" type="datetimeFigureOut">
              <a:rPr lang="en-GB" smtClean="0"/>
              <a:t>28/04/2022</a:t>
            </a:fld>
            <a:endParaRPr lang="en-GB"/>
          </a:p>
        </p:txBody>
      </p:sp>
      <p:sp>
        <p:nvSpPr>
          <p:cNvPr id="6" name="Footer Placeholder 5"/>
          <p:cNvSpPr>
            <a:spLocks noGrp="1"/>
          </p:cNvSpPr>
          <p:nvPr>
            <p:ph type="ftr" sz="quarter" idx="11"/>
          </p:nvPr>
        </p:nvSpPr>
        <p:spPr>
          <a:xfrm>
            <a:off x="590396" y="6041364"/>
            <a:ext cx="3295413" cy="365125"/>
          </a:xfrm>
        </p:spPr>
        <p:txBody>
          <a:bodyPr/>
          <a:lstStyle/>
          <a:p>
            <a:endParaRPr lang="en-GB"/>
          </a:p>
        </p:txBody>
      </p:sp>
      <p:sp>
        <p:nvSpPr>
          <p:cNvPr id="7" name="Slide Number Placeholder 6"/>
          <p:cNvSpPr>
            <a:spLocks noGrp="1"/>
          </p:cNvSpPr>
          <p:nvPr>
            <p:ph type="sldNum" sz="quarter" idx="12"/>
          </p:nvPr>
        </p:nvSpPr>
        <p:spPr>
          <a:xfrm>
            <a:off x="4862689" y="5915890"/>
            <a:ext cx="1062155" cy="490599"/>
          </a:xfrm>
        </p:spPr>
        <p:txBody>
          <a:bodyPr/>
          <a:lstStyle/>
          <a:p>
            <a:fld id="{F9A0A394-31AC-4635-922D-BD29B24FF1F3}" type="slidenum">
              <a:rPr lang="en-GB" smtClean="0"/>
              <a:t>‹#›</a:t>
            </a:fld>
            <a:endParaRPr lang="en-GB"/>
          </a:p>
        </p:txBody>
      </p:sp>
    </p:spTree>
    <p:extLst>
      <p:ext uri="{BB962C8B-B14F-4D97-AF65-F5344CB8AC3E}">
        <p14:creationId xmlns:p14="http://schemas.microsoft.com/office/powerpoint/2010/main" val="76164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1" y="447188"/>
            <a:ext cx="10571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3"/>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5" y="6041364"/>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GB"/>
          </a:p>
        </p:txBody>
      </p:sp>
      <p:sp>
        <p:nvSpPr>
          <p:cNvPr id="4" name="Date Placeholder 3"/>
          <p:cNvSpPr>
            <a:spLocks noGrp="1"/>
          </p:cNvSpPr>
          <p:nvPr>
            <p:ph type="dt" sz="half" idx="2"/>
          </p:nvPr>
        </p:nvSpPr>
        <p:spPr>
          <a:xfrm>
            <a:off x="9334625" y="6041364"/>
            <a:ext cx="1343707" cy="365125"/>
          </a:xfrm>
          <a:prstGeom prst="rect">
            <a:avLst/>
          </a:prstGeom>
        </p:spPr>
        <p:txBody>
          <a:bodyPr vert="horz" lIns="91440" tIns="45720" rIns="91440" bIns="45720" rtlCol="0" anchor="b"/>
          <a:lstStyle>
            <a:lvl1pPr algn="r">
              <a:defRPr sz="900">
                <a:solidFill>
                  <a:schemeClr val="tx1"/>
                </a:solidFill>
              </a:defRPr>
            </a:lvl1pPr>
          </a:lstStyle>
          <a:p>
            <a:fld id="{4499B61B-BCC4-4B0A-805D-ABAD5FE47B74}" type="datetimeFigureOut">
              <a:rPr lang="en-GB" smtClean="0"/>
              <a:t>28/04/2022</a:t>
            </a:fld>
            <a:endParaRPr lang="en-GB"/>
          </a:p>
        </p:txBody>
      </p:sp>
      <p:sp>
        <p:nvSpPr>
          <p:cNvPr id="6" name="Slide Number Placeholder 5"/>
          <p:cNvSpPr>
            <a:spLocks noGrp="1"/>
          </p:cNvSpPr>
          <p:nvPr>
            <p:ph type="sldNum" sz="quarter" idx="4"/>
          </p:nvPr>
        </p:nvSpPr>
        <p:spPr>
          <a:xfrm>
            <a:off x="10678332" y="5915890"/>
            <a:ext cx="1062155" cy="490599"/>
          </a:xfrm>
          <a:prstGeom prst="rect">
            <a:avLst/>
          </a:prstGeom>
        </p:spPr>
        <p:txBody>
          <a:bodyPr vert="horz" lIns="91440" tIns="45720" rIns="91440" bIns="10800" rtlCol="0" anchor="b"/>
          <a:lstStyle>
            <a:lvl1pPr algn="r">
              <a:defRPr sz="2000">
                <a:solidFill>
                  <a:schemeClr val="accent1"/>
                </a:solidFill>
              </a:defRPr>
            </a:lvl1pPr>
          </a:lstStyle>
          <a:p>
            <a:fld id="{F9A0A394-31AC-4635-922D-BD29B24FF1F3}" type="slidenum">
              <a:rPr lang="en-GB" smtClean="0"/>
              <a:t>‹#›</a:t>
            </a:fld>
            <a:endParaRPr lang="en-GB"/>
          </a:p>
        </p:txBody>
      </p:sp>
    </p:spTree>
    <p:extLst>
      <p:ext uri="{BB962C8B-B14F-4D97-AF65-F5344CB8AC3E}">
        <p14:creationId xmlns:p14="http://schemas.microsoft.com/office/powerpoint/2010/main" val="1248591950"/>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xStyles>
    <p:titleStyle>
      <a:lvl1pPr algn="l" defTabSz="457189"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32" indent="-285744" algn="l" defTabSz="457189"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971" indent="-228594" algn="l" defTabSz="457189"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160" indent="-228594" algn="l" defTabSz="457189"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349" indent="-228594" algn="l" defTabSz="457189"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940" indent="-228594" algn="l" defTabSz="457189"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930" indent="-228594" algn="l" defTabSz="457189"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920" indent="-228594" algn="l" defTabSz="457189"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9910" indent="-228594" algn="l" defTabSz="457189"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careopinion.org.uk/info/responding"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hyperlink" Target="https://www.careopinion.org.uk/info/subscriber-help-custom-service-pag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vimeo.com/215724873"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hyperlink" Target="https://www.careopinion.org.uk/blogposts/814/a-little-help-with-reading" TargetMode="External"/><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hyperlink" Target="https://www.careopinion.org.uk/contact" TargetMode="External"/><Relationship Id="rId4" Type="http://schemas.openxmlformats.org/officeDocument/2006/relationships/hyperlink" Target="https://www.careopinion.org.uk/info/accessibility"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hyperlink" Target="https://www.careopinion.org.uk/601996" TargetMode="External"/><Relationship Id="rId5" Type="http://schemas.openxmlformats.org/officeDocument/2006/relationships/image" Target="../media/image54.pn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careopinion.ie" TargetMode="External"/><Relationship Id="rId2" Type="http://schemas.openxmlformats.org/officeDocument/2006/relationships/hyperlink" Target="http://www.careopinion.org.uk/"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areopinion.org.uk/928726"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E439-51DD-4E6C-B602-EE9C82D57C60}"/>
              </a:ext>
            </a:extLst>
          </p:cNvPr>
          <p:cNvSpPr>
            <a:spLocks noGrp="1"/>
          </p:cNvSpPr>
          <p:nvPr>
            <p:ph type="ctrTitle"/>
          </p:nvPr>
        </p:nvSpPr>
        <p:spPr>
          <a:xfrm>
            <a:off x="810001" y="642903"/>
            <a:ext cx="10572000" cy="2971051"/>
          </a:xfrm>
        </p:spPr>
        <p:txBody>
          <a:bodyPr/>
          <a:lstStyle/>
          <a:p>
            <a:br>
              <a:rPr lang="en-GB"/>
            </a:br>
            <a:br>
              <a:rPr lang="en-GB"/>
            </a:br>
            <a:br>
              <a:rPr lang="en-GB"/>
            </a:br>
            <a:br>
              <a:rPr lang="en-GB"/>
            </a:br>
            <a:br>
              <a:rPr lang="en-GB"/>
            </a:br>
            <a:br>
              <a:rPr lang="en-GB" b="0" i="0">
                <a:solidFill>
                  <a:srgbClr val="1E0A3C"/>
                </a:solidFill>
                <a:effectLst/>
                <a:latin typeface="Neue Plak"/>
              </a:rPr>
            </a:br>
            <a:br>
              <a:rPr lang="en-GB"/>
            </a:br>
            <a:endParaRPr lang="en-GB"/>
          </a:p>
        </p:txBody>
      </p:sp>
      <p:pic>
        <p:nvPicPr>
          <p:cNvPr id="5" name="Picture 4" descr="A picture containing icon&#10;&#10;Description automatically generated">
            <a:extLst>
              <a:ext uri="{FF2B5EF4-FFF2-40B4-BE49-F238E27FC236}">
                <a16:creationId xmlns:a16="http://schemas.microsoft.com/office/drawing/2014/main" id="{EC7BC4AE-4FC5-4516-84C8-6FCEDB96D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264" y="5194893"/>
            <a:ext cx="3677265" cy="1408631"/>
          </a:xfrm>
          <a:prstGeom prst="rect">
            <a:avLst/>
          </a:prstGeom>
        </p:spPr>
      </p:pic>
      <p:sp>
        <p:nvSpPr>
          <p:cNvPr id="7" name="TextBox 6">
            <a:extLst>
              <a:ext uri="{FF2B5EF4-FFF2-40B4-BE49-F238E27FC236}">
                <a16:creationId xmlns:a16="http://schemas.microsoft.com/office/drawing/2014/main" id="{46520E52-6BCA-49DF-AA26-0E8DD8C04FA7}"/>
              </a:ext>
            </a:extLst>
          </p:cNvPr>
          <p:cNvSpPr txBox="1"/>
          <p:nvPr/>
        </p:nvSpPr>
        <p:spPr>
          <a:xfrm>
            <a:off x="959560" y="198037"/>
            <a:ext cx="10272889" cy="3139321"/>
          </a:xfrm>
          <a:prstGeom prst="rect">
            <a:avLst/>
          </a:prstGeom>
          <a:noFill/>
          <a:effectLst>
            <a:glow rad="63500">
              <a:schemeClr val="accent4">
                <a:satMod val="175000"/>
                <a:alpha val="40000"/>
              </a:schemeClr>
            </a:glow>
          </a:effectLst>
        </p:spPr>
        <p:txBody>
          <a:bodyPr wrap="square" rtlCol="0">
            <a:spAutoFit/>
          </a:bodyPr>
          <a:lstStyle/>
          <a:p>
            <a:pPr algn="ctr"/>
            <a:br>
              <a:rPr lang="en-GB" sz="2400"/>
            </a:br>
            <a:r>
              <a:rPr lang="en-GB" sz="5400">
                <a:solidFill>
                  <a:srgbClr val="5B1E45"/>
                </a:solidFill>
                <a:latin typeface="Veto Com Medium" panose="02000603050000020003" pitchFamily="2" charset="0"/>
              </a:rPr>
              <a:t>Session 1</a:t>
            </a:r>
            <a:br>
              <a:rPr lang="en-GB" sz="6000">
                <a:latin typeface="Veto Com Medium" panose="02000603050000020003" pitchFamily="2" charset="0"/>
              </a:rPr>
            </a:br>
            <a:r>
              <a:rPr lang="en-GB" sz="6000">
                <a:latin typeface="Veto Com Medium" panose="02000603050000020003" pitchFamily="2" charset="0"/>
              </a:rPr>
              <a:t>The Care Opinion platform: Introductions and Top Tips</a:t>
            </a:r>
            <a:endParaRPr lang="en-GB" sz="2400">
              <a:latin typeface="Veto Com Medium" panose="02000603050000020003" pitchFamily="2" charset="0"/>
            </a:endParaRPr>
          </a:p>
        </p:txBody>
      </p:sp>
      <p:pic>
        <p:nvPicPr>
          <p:cNvPr id="9" name="Picture 8">
            <a:extLst>
              <a:ext uri="{FF2B5EF4-FFF2-40B4-BE49-F238E27FC236}">
                <a16:creationId xmlns:a16="http://schemas.microsoft.com/office/drawing/2014/main" id="{480D2346-318B-4B2C-8374-C8A2514B6813}"/>
              </a:ext>
            </a:extLst>
          </p:cNvPr>
          <p:cNvPicPr>
            <a:picLocks noChangeAspect="1"/>
          </p:cNvPicPr>
          <p:nvPr/>
        </p:nvPicPr>
        <p:blipFill>
          <a:blip r:embed="rId4"/>
          <a:stretch>
            <a:fillRect/>
          </a:stretch>
        </p:blipFill>
        <p:spPr>
          <a:xfrm>
            <a:off x="576117" y="3922336"/>
            <a:ext cx="6891248" cy="2094643"/>
          </a:xfrm>
          <a:prstGeom prst="rect">
            <a:avLst/>
          </a:prstGeom>
        </p:spPr>
      </p:pic>
    </p:spTree>
    <p:extLst>
      <p:ext uri="{BB962C8B-B14F-4D97-AF65-F5344CB8AC3E}">
        <p14:creationId xmlns:p14="http://schemas.microsoft.com/office/powerpoint/2010/main" val="2625264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8B001D-CFCA-4723-B82E-5BEF3842CA22}"/>
              </a:ext>
            </a:extLst>
          </p:cNvPr>
          <p:cNvSpPr/>
          <p:nvPr/>
        </p:nvSpPr>
        <p:spPr>
          <a:xfrm>
            <a:off x="1130159" y="1906087"/>
            <a:ext cx="5400600" cy="3477875"/>
          </a:xfrm>
          <a:prstGeom prst="rect">
            <a:avLst/>
          </a:prstGeom>
        </p:spPr>
        <p:txBody>
          <a:bodyPr wrap="square">
            <a:spAutoFit/>
          </a:bodyPr>
          <a:lstStyle/>
          <a:p>
            <a:pPr marL="342891" indent="-342891">
              <a:buFont typeface="Arial" panose="020B0604020202020204" pitchFamily="34" charset="0"/>
              <a:buChar char="•"/>
              <a:tabLst>
                <a:tab pos="457189" algn="l"/>
              </a:tabLst>
            </a:pPr>
            <a:r>
              <a:rPr lang="en-GB" sz="2000">
                <a:latin typeface="Veto Com" panose="02000506040000020003" pitchFamily="2" charset="0"/>
                <a:ea typeface="Times New Roman" panose="02020603050405020304" pitchFamily="18" charset="0"/>
                <a:cs typeface="Calibri" panose="020F0502020204030204" pitchFamily="34" charset="0"/>
              </a:rPr>
              <a:t>Respond more than once</a:t>
            </a:r>
          </a:p>
          <a:p>
            <a:pPr marL="342891" indent="-342891">
              <a:buFont typeface="Arial" panose="020B0604020202020204" pitchFamily="34" charset="0"/>
              <a:buChar char="•"/>
              <a:tabLst>
                <a:tab pos="457189" algn="l"/>
              </a:tabLst>
            </a:pPr>
            <a:endParaRPr lang="en-GB" sz="2000">
              <a:latin typeface="Veto Com" panose="02000506040000020003" pitchFamily="2" charset="0"/>
              <a:ea typeface="Times New Roman" panose="02020603050405020304" pitchFamily="18" charset="0"/>
              <a:cs typeface="Calibri" panose="020F0502020204030204" pitchFamily="34" charset="0"/>
            </a:endParaRPr>
          </a:p>
          <a:p>
            <a:pPr marL="342891" indent="-342891">
              <a:buFont typeface="Arial" panose="020B0604020202020204" pitchFamily="34" charset="0"/>
              <a:buChar char="•"/>
              <a:tabLst>
                <a:tab pos="457189" algn="l"/>
              </a:tabLst>
            </a:pPr>
            <a:r>
              <a:rPr lang="en-GB" sz="2000">
                <a:latin typeface="Veto Com" panose="02000506040000020003" pitchFamily="2" charset="0"/>
                <a:ea typeface="Times New Roman" panose="02020603050405020304" pitchFamily="18" charset="0"/>
                <a:cs typeface="Calibri" panose="020F0502020204030204" pitchFamily="34" charset="0"/>
              </a:rPr>
              <a:t>Have multiple people/services respond</a:t>
            </a:r>
          </a:p>
          <a:p>
            <a:pPr>
              <a:tabLst>
                <a:tab pos="457189" algn="l"/>
              </a:tabLst>
            </a:pPr>
            <a:endParaRPr lang="en-GB" sz="2000">
              <a:latin typeface="Veto Com" panose="02000506040000020003" pitchFamily="2" charset="0"/>
              <a:ea typeface="Times New Roman" panose="02020603050405020304" pitchFamily="18" charset="0"/>
              <a:cs typeface="Calibri" panose="020F0502020204030204" pitchFamily="34" charset="0"/>
            </a:endParaRPr>
          </a:p>
          <a:p>
            <a:pPr marL="342891" indent="-342891">
              <a:buFont typeface="Arial" panose="020B0604020202020204" pitchFamily="34" charset="0"/>
              <a:buChar char="•"/>
              <a:tabLst>
                <a:tab pos="457189" algn="l"/>
              </a:tabLst>
            </a:pPr>
            <a:r>
              <a:rPr lang="en-GB" sz="2000">
                <a:latin typeface="Veto Com" panose="02000506040000020003" pitchFamily="2" charset="0"/>
                <a:ea typeface="Times New Roman" panose="02020603050405020304" pitchFamily="18" charset="0"/>
                <a:cs typeface="Calibri" panose="020F0502020204030204" pitchFamily="34" charset="0"/>
              </a:rPr>
              <a:t>Show you are making a change</a:t>
            </a:r>
          </a:p>
          <a:p>
            <a:pPr>
              <a:tabLst>
                <a:tab pos="457189" algn="l"/>
              </a:tabLst>
            </a:pPr>
            <a:endParaRPr lang="en-GB" sz="2000">
              <a:latin typeface="Veto Com" panose="02000506040000020003" pitchFamily="2" charset="0"/>
              <a:ea typeface="Times New Roman" panose="02020603050405020304" pitchFamily="18" charset="0"/>
              <a:cs typeface="Calibri" panose="020F0502020204030204" pitchFamily="34" charset="0"/>
            </a:endParaRPr>
          </a:p>
          <a:p>
            <a:pPr marL="342891" indent="-342891">
              <a:buFont typeface="Arial" panose="020B0604020202020204" pitchFamily="34" charset="0"/>
              <a:buChar char="•"/>
              <a:tabLst>
                <a:tab pos="457189" algn="l"/>
              </a:tabLst>
            </a:pPr>
            <a:r>
              <a:rPr lang="en-GB" sz="2000">
                <a:latin typeface="Veto Com" panose="02000506040000020003" pitchFamily="2" charset="0"/>
                <a:ea typeface="Times New Roman" panose="02020603050405020304" pitchFamily="18" charset="0"/>
                <a:cs typeface="Calibri" panose="020F0502020204030204" pitchFamily="34" charset="0"/>
              </a:rPr>
              <a:t>Include a profile picture</a:t>
            </a:r>
          </a:p>
          <a:p>
            <a:pPr>
              <a:tabLst>
                <a:tab pos="457189" algn="l"/>
              </a:tabLst>
            </a:pPr>
            <a:endParaRPr lang="en-GB" sz="2000">
              <a:latin typeface="Veto Com" panose="02000506040000020003" pitchFamily="2" charset="0"/>
              <a:ea typeface="Times New Roman" panose="02020603050405020304" pitchFamily="18" charset="0"/>
              <a:cs typeface="Calibri" panose="020F0502020204030204" pitchFamily="34" charset="0"/>
            </a:endParaRPr>
          </a:p>
          <a:p>
            <a:pPr marL="342891" indent="-342891">
              <a:buFont typeface="Arial" panose="020B0604020202020204" pitchFamily="34" charset="0"/>
              <a:buChar char="•"/>
              <a:tabLst>
                <a:tab pos="457189" algn="l"/>
              </a:tabLst>
            </a:pPr>
            <a:r>
              <a:rPr lang="en-GB" sz="2000">
                <a:latin typeface="Veto Com" panose="02000506040000020003" pitchFamily="2" charset="0"/>
                <a:ea typeface="Times New Roman" panose="02020603050405020304" pitchFamily="18" charset="0"/>
                <a:cs typeface="Calibri" panose="020F0502020204030204" pitchFamily="34" charset="0"/>
              </a:rPr>
              <a:t>Add links and images</a:t>
            </a:r>
          </a:p>
          <a:p>
            <a:pPr>
              <a:tabLst>
                <a:tab pos="457189" algn="l"/>
              </a:tabLst>
            </a:pPr>
            <a:endParaRPr lang="en-GB" sz="2000">
              <a:latin typeface="Veto Com" panose="02000506040000020003" pitchFamily="2" charset="0"/>
              <a:ea typeface="Times New Roman" panose="02020603050405020304" pitchFamily="18" charset="0"/>
              <a:cs typeface="Calibri" panose="020F0502020204030204" pitchFamily="34" charset="0"/>
            </a:endParaRPr>
          </a:p>
          <a:p>
            <a:pPr marL="342891" indent="-342891">
              <a:buFont typeface="Arial" panose="020B0604020202020204" pitchFamily="34" charset="0"/>
              <a:buChar char="•"/>
              <a:tabLst>
                <a:tab pos="457189" algn="l"/>
              </a:tabLst>
            </a:pPr>
            <a:r>
              <a:rPr lang="en-GB" sz="2000">
                <a:latin typeface="Veto Com" panose="02000506040000020003" pitchFamily="2" charset="0"/>
                <a:ea typeface="Times New Roman" panose="02020603050405020304" pitchFamily="18" charset="0"/>
                <a:cs typeface="Calibri" panose="020F0502020204030204" pitchFamily="34" charset="0"/>
              </a:rPr>
              <a:t>Invite the author to reply to you</a:t>
            </a:r>
          </a:p>
        </p:txBody>
      </p:sp>
      <p:pic>
        <p:nvPicPr>
          <p:cNvPr id="5" name="Picture 4">
            <a:extLst>
              <a:ext uri="{FF2B5EF4-FFF2-40B4-BE49-F238E27FC236}">
                <a16:creationId xmlns:a16="http://schemas.microsoft.com/office/drawing/2014/main" id="{BE84C61A-D37B-4231-AE3E-831EDCF156F4}"/>
              </a:ext>
            </a:extLst>
          </p:cNvPr>
          <p:cNvPicPr>
            <a:picLocks noChangeAspect="1"/>
          </p:cNvPicPr>
          <p:nvPr/>
        </p:nvPicPr>
        <p:blipFill>
          <a:blip r:embed="rId2"/>
          <a:stretch>
            <a:fillRect/>
          </a:stretch>
        </p:blipFill>
        <p:spPr>
          <a:xfrm>
            <a:off x="6184900" y="1354992"/>
            <a:ext cx="5588821" cy="4410393"/>
          </a:xfrm>
          <a:prstGeom prst="rect">
            <a:avLst/>
          </a:prstGeom>
        </p:spPr>
      </p:pic>
      <p:sp>
        <p:nvSpPr>
          <p:cNvPr id="9" name="Rectangle 8">
            <a:extLst>
              <a:ext uri="{FF2B5EF4-FFF2-40B4-BE49-F238E27FC236}">
                <a16:creationId xmlns:a16="http://schemas.microsoft.com/office/drawing/2014/main" id="{A4B3CA43-8D0B-4A6F-8AB5-FEDBA8A6C87C}"/>
              </a:ext>
            </a:extLst>
          </p:cNvPr>
          <p:cNvSpPr/>
          <p:nvPr/>
        </p:nvSpPr>
        <p:spPr>
          <a:xfrm>
            <a:off x="1130162" y="461672"/>
            <a:ext cx="7308812" cy="1077218"/>
          </a:xfrm>
          <a:prstGeom prst="rect">
            <a:avLst/>
          </a:prstGeom>
        </p:spPr>
        <p:txBody>
          <a:bodyPr wrap="square">
            <a:spAutoFit/>
          </a:bodyPr>
          <a:lstStyle/>
          <a:p>
            <a:pPr lvl="0"/>
            <a:r>
              <a:rPr lang="en-GB" sz="3200" b="1">
                <a:latin typeface="Veto Com" panose="02000506040000020003" pitchFamily="2" charset="0"/>
                <a:cs typeface="Calibri" panose="020F0502020204030204" pitchFamily="34" charset="0"/>
              </a:rPr>
              <a:t>When responding as a member of staff to a story you can…</a:t>
            </a:r>
          </a:p>
        </p:txBody>
      </p:sp>
      <p:sp>
        <p:nvSpPr>
          <p:cNvPr id="3" name="TextBox 2">
            <a:extLst>
              <a:ext uri="{FF2B5EF4-FFF2-40B4-BE49-F238E27FC236}">
                <a16:creationId xmlns:a16="http://schemas.microsoft.com/office/drawing/2014/main" id="{7DF607D7-817A-44C1-8ED8-FBFE36F593BC}"/>
              </a:ext>
            </a:extLst>
          </p:cNvPr>
          <p:cNvSpPr txBox="1"/>
          <p:nvPr/>
        </p:nvSpPr>
        <p:spPr>
          <a:xfrm>
            <a:off x="1003303" y="6146801"/>
            <a:ext cx="8801100" cy="461665"/>
          </a:xfrm>
          <a:prstGeom prst="rect">
            <a:avLst/>
          </a:prstGeom>
          <a:noFill/>
        </p:spPr>
        <p:txBody>
          <a:bodyPr wrap="square" rtlCol="0">
            <a:spAutoFit/>
          </a:bodyPr>
          <a:lstStyle/>
          <a:p>
            <a:r>
              <a:rPr lang="en-GB" sz="2400">
                <a:latin typeface="Veto Com Medium" panose="02000603050000020003" pitchFamily="2" charset="0"/>
                <a:hlinkClick r:id="rId3">
                  <a:extLst>
                    <a:ext uri="{A12FA001-AC4F-418D-AE19-62706E023703}">
                      <ahyp:hlinkClr xmlns:ahyp="http://schemas.microsoft.com/office/drawing/2018/hyperlinkcolor" val="tx"/>
                    </a:ext>
                  </a:extLst>
                </a:hlinkClick>
              </a:rPr>
              <a:t>https://www.careopinion.org.uk/info/responding</a:t>
            </a:r>
            <a:endParaRPr lang="en-GB" sz="2400">
              <a:latin typeface="Veto Com Medium" panose="02000603050000020003" pitchFamily="2" charset="0"/>
            </a:endParaRPr>
          </a:p>
        </p:txBody>
      </p:sp>
    </p:spTree>
    <p:extLst>
      <p:ext uri="{BB962C8B-B14F-4D97-AF65-F5344CB8AC3E}">
        <p14:creationId xmlns:p14="http://schemas.microsoft.com/office/powerpoint/2010/main" val="149554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1A5E5A-1430-46AD-B746-5E7483C88197}"/>
              </a:ext>
            </a:extLst>
          </p:cNvPr>
          <p:cNvSpPr/>
          <p:nvPr/>
        </p:nvSpPr>
        <p:spPr>
          <a:xfrm>
            <a:off x="4184772" y="285309"/>
            <a:ext cx="3922869" cy="584775"/>
          </a:xfrm>
          <a:prstGeom prst="rect">
            <a:avLst/>
          </a:prstGeom>
        </p:spPr>
        <p:txBody>
          <a:bodyPr wrap="none">
            <a:spAutoFit/>
          </a:bodyPr>
          <a:lstStyle/>
          <a:p>
            <a:r>
              <a:rPr lang="en-GB" sz="3200" b="1">
                <a:latin typeface="Veto Com Medium" panose="02000603050000020003" pitchFamily="2" charset="0"/>
                <a:cs typeface="Calibri" panose="020F0502020204030204" pitchFamily="34" charset="0"/>
              </a:rPr>
              <a:t>Care Opinion Reports</a:t>
            </a:r>
          </a:p>
        </p:txBody>
      </p:sp>
      <p:pic>
        <p:nvPicPr>
          <p:cNvPr id="3" name="Picture 2">
            <a:extLst>
              <a:ext uri="{FF2B5EF4-FFF2-40B4-BE49-F238E27FC236}">
                <a16:creationId xmlns:a16="http://schemas.microsoft.com/office/drawing/2014/main" id="{B0641F19-6E5D-43DD-B181-F637560D081D}"/>
              </a:ext>
            </a:extLst>
          </p:cNvPr>
          <p:cNvPicPr>
            <a:picLocks noChangeAspect="1"/>
          </p:cNvPicPr>
          <p:nvPr/>
        </p:nvPicPr>
        <p:blipFill>
          <a:blip r:embed="rId2"/>
          <a:stretch>
            <a:fillRect/>
          </a:stretch>
        </p:blipFill>
        <p:spPr>
          <a:xfrm>
            <a:off x="178338" y="1017263"/>
            <a:ext cx="2804951" cy="2286459"/>
          </a:xfrm>
          <a:prstGeom prst="rect">
            <a:avLst/>
          </a:prstGeom>
        </p:spPr>
      </p:pic>
      <p:pic>
        <p:nvPicPr>
          <p:cNvPr id="4" name="Picture 3">
            <a:extLst>
              <a:ext uri="{FF2B5EF4-FFF2-40B4-BE49-F238E27FC236}">
                <a16:creationId xmlns:a16="http://schemas.microsoft.com/office/drawing/2014/main" id="{4899721A-0EA4-495E-8189-940B2738DCE6}"/>
              </a:ext>
            </a:extLst>
          </p:cNvPr>
          <p:cNvPicPr>
            <a:picLocks noChangeAspect="1"/>
          </p:cNvPicPr>
          <p:nvPr/>
        </p:nvPicPr>
        <p:blipFill>
          <a:blip r:embed="rId3"/>
          <a:stretch>
            <a:fillRect/>
          </a:stretch>
        </p:blipFill>
        <p:spPr>
          <a:xfrm>
            <a:off x="83338" y="4096541"/>
            <a:ext cx="2991196" cy="1825795"/>
          </a:xfrm>
          <a:prstGeom prst="rect">
            <a:avLst/>
          </a:prstGeom>
        </p:spPr>
      </p:pic>
      <p:pic>
        <p:nvPicPr>
          <p:cNvPr id="5" name="Picture 4">
            <a:extLst>
              <a:ext uri="{FF2B5EF4-FFF2-40B4-BE49-F238E27FC236}">
                <a16:creationId xmlns:a16="http://schemas.microsoft.com/office/drawing/2014/main" id="{446919D9-D1D6-458E-9582-00834540EADD}"/>
              </a:ext>
            </a:extLst>
          </p:cNvPr>
          <p:cNvPicPr>
            <a:picLocks noChangeAspect="1"/>
          </p:cNvPicPr>
          <p:nvPr/>
        </p:nvPicPr>
        <p:blipFill>
          <a:blip r:embed="rId4"/>
          <a:stretch>
            <a:fillRect/>
          </a:stretch>
        </p:blipFill>
        <p:spPr>
          <a:xfrm>
            <a:off x="3165781" y="936218"/>
            <a:ext cx="5943719" cy="5892700"/>
          </a:xfrm>
          <a:prstGeom prst="rect">
            <a:avLst/>
          </a:prstGeom>
        </p:spPr>
      </p:pic>
      <p:pic>
        <p:nvPicPr>
          <p:cNvPr id="6" name="Picture 5">
            <a:extLst>
              <a:ext uri="{FF2B5EF4-FFF2-40B4-BE49-F238E27FC236}">
                <a16:creationId xmlns:a16="http://schemas.microsoft.com/office/drawing/2014/main" id="{042BC82E-24A6-47E2-A11D-11FF58021886}"/>
              </a:ext>
            </a:extLst>
          </p:cNvPr>
          <p:cNvPicPr>
            <a:picLocks noChangeAspect="1"/>
          </p:cNvPicPr>
          <p:nvPr/>
        </p:nvPicPr>
        <p:blipFill>
          <a:blip r:embed="rId5"/>
          <a:stretch>
            <a:fillRect/>
          </a:stretch>
        </p:blipFill>
        <p:spPr>
          <a:xfrm>
            <a:off x="9184841" y="936216"/>
            <a:ext cx="2828824" cy="4292741"/>
          </a:xfrm>
          <a:prstGeom prst="rect">
            <a:avLst/>
          </a:prstGeom>
        </p:spPr>
      </p:pic>
    </p:spTree>
    <p:extLst>
      <p:ext uri="{BB962C8B-B14F-4D97-AF65-F5344CB8AC3E}">
        <p14:creationId xmlns:p14="http://schemas.microsoft.com/office/powerpoint/2010/main" val="384496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BBEE38-9030-477B-A2A5-89E86A08A424}"/>
              </a:ext>
            </a:extLst>
          </p:cNvPr>
          <p:cNvSpPr txBox="1"/>
          <p:nvPr/>
        </p:nvSpPr>
        <p:spPr>
          <a:xfrm>
            <a:off x="2975023" y="446893"/>
            <a:ext cx="6096000" cy="707886"/>
          </a:xfrm>
          <a:prstGeom prst="rect">
            <a:avLst/>
          </a:prstGeom>
          <a:noFill/>
        </p:spPr>
        <p:txBody>
          <a:bodyPr wrap="square">
            <a:spAutoFit/>
          </a:bodyPr>
          <a:lstStyle/>
          <a:p>
            <a:pPr algn="ctr"/>
            <a:r>
              <a:rPr lang="en-US" sz="4000" b="1" err="1">
                <a:latin typeface="Veto Com Medium" panose="02000603050000020003" pitchFamily="2" charset="0"/>
              </a:rPr>
              <a:t>Visualisations</a:t>
            </a:r>
            <a:endParaRPr lang="en-GB" sz="4000">
              <a:latin typeface="Veto Com Medium" panose="02000603050000020003" pitchFamily="2" charset="0"/>
            </a:endParaRPr>
          </a:p>
        </p:txBody>
      </p:sp>
      <p:sp>
        <p:nvSpPr>
          <p:cNvPr id="7" name="TextBox 6">
            <a:extLst>
              <a:ext uri="{FF2B5EF4-FFF2-40B4-BE49-F238E27FC236}">
                <a16:creationId xmlns:a16="http://schemas.microsoft.com/office/drawing/2014/main" id="{2C5BBA51-6FED-4FC3-898D-664968AF0094}"/>
              </a:ext>
            </a:extLst>
          </p:cNvPr>
          <p:cNvSpPr txBox="1"/>
          <p:nvPr/>
        </p:nvSpPr>
        <p:spPr>
          <a:xfrm>
            <a:off x="1905003" y="1608436"/>
            <a:ext cx="7734300" cy="707886"/>
          </a:xfrm>
          <a:prstGeom prst="rect">
            <a:avLst/>
          </a:prstGeom>
          <a:noFill/>
        </p:spPr>
        <p:txBody>
          <a:bodyPr wrap="square">
            <a:spAutoFit/>
          </a:bodyPr>
          <a:lstStyle/>
          <a:p>
            <a:pPr algn="ctr"/>
            <a:r>
              <a:rPr lang="en-US" sz="2000" b="1">
                <a:solidFill>
                  <a:schemeClr val="bg1">
                    <a:lumMod val="20000"/>
                    <a:lumOff val="80000"/>
                  </a:schemeClr>
                </a:solidFill>
                <a:latin typeface="Veto Com" panose="02000506040000020003" pitchFamily="2" charset="0"/>
              </a:rPr>
              <a:t>From your searches, you can create interactive </a:t>
            </a:r>
            <a:r>
              <a:rPr lang="en-US" sz="2000" b="1" err="1">
                <a:solidFill>
                  <a:schemeClr val="bg1">
                    <a:lumMod val="20000"/>
                    <a:lumOff val="80000"/>
                  </a:schemeClr>
                </a:solidFill>
                <a:latin typeface="Veto Com" panose="02000506040000020003" pitchFamily="2" charset="0"/>
              </a:rPr>
              <a:t>visualisations</a:t>
            </a:r>
            <a:r>
              <a:rPr lang="en-US" sz="2000" b="1">
                <a:solidFill>
                  <a:schemeClr val="bg1">
                    <a:lumMod val="20000"/>
                    <a:lumOff val="80000"/>
                  </a:schemeClr>
                </a:solidFill>
                <a:latin typeface="Veto Com" panose="02000506040000020003" pitchFamily="2" charset="0"/>
              </a:rPr>
              <a:t> that display information in a variety of ways, including;</a:t>
            </a:r>
          </a:p>
        </p:txBody>
      </p:sp>
      <p:pic>
        <p:nvPicPr>
          <p:cNvPr id="8" name="Picture 7">
            <a:extLst>
              <a:ext uri="{FF2B5EF4-FFF2-40B4-BE49-F238E27FC236}">
                <a16:creationId xmlns:a16="http://schemas.microsoft.com/office/drawing/2014/main" id="{5810189D-3B02-4FE9-BCFD-D408380103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86685" y="6110968"/>
            <a:ext cx="1505319" cy="748800"/>
          </a:xfrm>
          <a:prstGeom prst="rect">
            <a:avLst/>
          </a:prstGeom>
        </p:spPr>
      </p:pic>
      <p:pic>
        <p:nvPicPr>
          <p:cNvPr id="9" name="Picture 8">
            <a:extLst>
              <a:ext uri="{FF2B5EF4-FFF2-40B4-BE49-F238E27FC236}">
                <a16:creationId xmlns:a16="http://schemas.microsoft.com/office/drawing/2014/main" id="{6D039C38-52E1-4A6B-B2E6-ADADF6D55B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056" y="2914751"/>
            <a:ext cx="3649464" cy="1085791"/>
          </a:xfrm>
          <a:prstGeom prst="rect">
            <a:avLst/>
          </a:prstGeom>
        </p:spPr>
      </p:pic>
      <p:pic>
        <p:nvPicPr>
          <p:cNvPr id="10" name="Picture 9">
            <a:extLst>
              <a:ext uri="{FF2B5EF4-FFF2-40B4-BE49-F238E27FC236}">
                <a16:creationId xmlns:a16="http://schemas.microsoft.com/office/drawing/2014/main" id="{EDDE3336-5BE0-4383-B209-5190F3FCA6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061" y="4168548"/>
            <a:ext cx="3628471" cy="1043185"/>
          </a:xfrm>
          <a:prstGeom prst="rect">
            <a:avLst/>
          </a:prstGeom>
        </p:spPr>
      </p:pic>
      <p:pic>
        <p:nvPicPr>
          <p:cNvPr id="11" name="Picture 10">
            <a:extLst>
              <a:ext uri="{FF2B5EF4-FFF2-40B4-BE49-F238E27FC236}">
                <a16:creationId xmlns:a16="http://schemas.microsoft.com/office/drawing/2014/main" id="{703D81DC-E9C6-4A30-BD29-2BDE744EC4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063" y="5436148"/>
            <a:ext cx="3649464" cy="1049221"/>
          </a:xfrm>
          <a:prstGeom prst="rect">
            <a:avLst/>
          </a:prstGeom>
        </p:spPr>
      </p:pic>
      <p:pic>
        <p:nvPicPr>
          <p:cNvPr id="12" name="Picture 11">
            <a:extLst>
              <a:ext uri="{FF2B5EF4-FFF2-40B4-BE49-F238E27FC236}">
                <a16:creationId xmlns:a16="http://schemas.microsoft.com/office/drawing/2014/main" id="{B56E90FB-2C40-461E-A7B2-F96220C589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18268" y="2933032"/>
            <a:ext cx="3649464" cy="1049221"/>
          </a:xfrm>
          <a:prstGeom prst="rect">
            <a:avLst/>
          </a:prstGeom>
        </p:spPr>
      </p:pic>
      <p:pic>
        <p:nvPicPr>
          <p:cNvPr id="13" name="Picture 12">
            <a:extLst>
              <a:ext uri="{FF2B5EF4-FFF2-40B4-BE49-F238E27FC236}">
                <a16:creationId xmlns:a16="http://schemas.microsoft.com/office/drawing/2014/main" id="{F59E53D6-488E-4C7C-863D-4CD65FF6F9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12670" y="4170352"/>
            <a:ext cx="3649465" cy="1078715"/>
          </a:xfrm>
          <a:prstGeom prst="rect">
            <a:avLst/>
          </a:prstGeom>
        </p:spPr>
      </p:pic>
      <p:pic>
        <p:nvPicPr>
          <p:cNvPr id="14" name="Picture 13">
            <a:extLst>
              <a:ext uri="{FF2B5EF4-FFF2-40B4-BE49-F238E27FC236}">
                <a16:creationId xmlns:a16="http://schemas.microsoft.com/office/drawing/2014/main" id="{7942ECA0-E03C-4889-98F0-97FB2DA5A1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83913" y="5436151"/>
            <a:ext cx="3678219" cy="1085791"/>
          </a:xfrm>
          <a:prstGeom prst="rect">
            <a:avLst/>
          </a:prstGeom>
        </p:spPr>
      </p:pic>
      <p:pic>
        <p:nvPicPr>
          <p:cNvPr id="15" name="Picture 14">
            <a:extLst>
              <a:ext uri="{FF2B5EF4-FFF2-40B4-BE49-F238E27FC236}">
                <a16:creationId xmlns:a16="http://schemas.microsoft.com/office/drawing/2014/main" id="{8A540717-0831-4E7D-9D15-CD1B7F9B475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74375" y="3249923"/>
            <a:ext cx="3745308" cy="1287451"/>
          </a:xfrm>
          <a:prstGeom prst="rect">
            <a:avLst/>
          </a:prstGeom>
        </p:spPr>
      </p:pic>
      <p:pic>
        <p:nvPicPr>
          <p:cNvPr id="16" name="Picture 15">
            <a:extLst>
              <a:ext uri="{FF2B5EF4-FFF2-40B4-BE49-F238E27FC236}">
                <a16:creationId xmlns:a16="http://schemas.microsoft.com/office/drawing/2014/main" id="{B30C42D9-554A-47D1-B75D-41FEA90C25C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81517" y="4726255"/>
            <a:ext cx="3738163" cy="1055279"/>
          </a:xfrm>
          <a:prstGeom prst="rect">
            <a:avLst/>
          </a:prstGeom>
        </p:spPr>
      </p:pic>
    </p:spTree>
    <p:extLst>
      <p:ext uri="{BB962C8B-B14F-4D97-AF65-F5344CB8AC3E}">
        <p14:creationId xmlns:p14="http://schemas.microsoft.com/office/powerpoint/2010/main" val="1806714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C43524A-3BDB-4332-9F33-90F3EFBDBD4C}"/>
              </a:ext>
            </a:extLst>
          </p:cNvPr>
          <p:cNvSpPr>
            <a:spLocks noGrp="1"/>
          </p:cNvSpPr>
          <p:nvPr>
            <p:ph type="subTitle" idx="4294967295"/>
          </p:nvPr>
        </p:nvSpPr>
        <p:spPr>
          <a:xfrm>
            <a:off x="3872942" y="3603666"/>
            <a:ext cx="10566399" cy="1395413"/>
          </a:xfrm>
        </p:spPr>
        <p:txBody>
          <a:bodyPr>
            <a:normAutofit/>
          </a:bodyPr>
          <a:lstStyle/>
          <a:p>
            <a:pPr marL="0" indent="0">
              <a:buNone/>
            </a:pPr>
            <a:r>
              <a:rPr lang="en-US" sz="4800" b="1">
                <a:solidFill>
                  <a:srgbClr val="5B1E45"/>
                </a:solidFill>
                <a:latin typeface="Veto Com Light" panose="02000506040000020003" pitchFamily="2" charset="0"/>
              </a:rPr>
              <a:t>Running reports</a:t>
            </a:r>
            <a:endParaRPr lang="en-GB" sz="4800" b="1">
              <a:solidFill>
                <a:srgbClr val="5B1E45"/>
              </a:solidFill>
              <a:latin typeface="Veto Com Light" panose="02000506040000020003" pitchFamily="2" charset="0"/>
            </a:endParaRPr>
          </a:p>
          <a:p>
            <a:pPr marL="0" indent="0">
              <a:buNone/>
            </a:pPr>
            <a:endParaRPr lang="en-GB" altLang="en-US" sz="4800" b="1">
              <a:solidFill>
                <a:srgbClr val="5B1E45"/>
              </a:solidFill>
            </a:endParaRPr>
          </a:p>
        </p:txBody>
      </p:sp>
      <p:pic>
        <p:nvPicPr>
          <p:cNvPr id="5" name="Picture 4">
            <a:extLst>
              <a:ext uri="{FF2B5EF4-FFF2-40B4-BE49-F238E27FC236}">
                <a16:creationId xmlns:a16="http://schemas.microsoft.com/office/drawing/2014/main" id="{CCD9B027-E953-48A8-9445-429A9E24528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251200" y="950691"/>
            <a:ext cx="5904942" cy="1869390"/>
          </a:xfrm>
          <a:prstGeom prst="rect">
            <a:avLst/>
          </a:prstGeom>
        </p:spPr>
      </p:pic>
      <p:sp>
        <p:nvSpPr>
          <p:cNvPr id="2" name="TextBox 1">
            <a:extLst>
              <a:ext uri="{FF2B5EF4-FFF2-40B4-BE49-F238E27FC236}">
                <a16:creationId xmlns:a16="http://schemas.microsoft.com/office/drawing/2014/main" id="{67062FE7-90DA-424D-C008-854C9D14E69B}"/>
              </a:ext>
            </a:extLst>
          </p:cNvPr>
          <p:cNvSpPr txBox="1"/>
          <p:nvPr/>
        </p:nvSpPr>
        <p:spPr>
          <a:xfrm>
            <a:off x="6616210" y="5782664"/>
            <a:ext cx="5392616" cy="646331"/>
          </a:xfrm>
          <a:prstGeom prst="rect">
            <a:avLst/>
          </a:prstGeom>
          <a:noFill/>
        </p:spPr>
        <p:txBody>
          <a:bodyPr wrap="square" rtlCol="0">
            <a:spAutoFit/>
          </a:bodyPr>
          <a:lstStyle/>
          <a:p>
            <a:r>
              <a:rPr lang="en-GB">
                <a:solidFill>
                  <a:srgbClr val="B10059"/>
                </a:solidFill>
                <a:latin typeface="Veto Com Light" panose="02000506040000020003" pitchFamily="2" charset="0"/>
              </a:rPr>
              <a:t>Sarah Ashurst </a:t>
            </a:r>
            <a:r>
              <a:rPr lang="en-GB">
                <a:solidFill>
                  <a:srgbClr val="4D4D4F"/>
                </a:solidFill>
                <a:latin typeface="Veto Com Light" panose="02000506040000020003" pitchFamily="2" charset="0"/>
              </a:rPr>
              <a:t>- Associate Director, Subscriber Support Services, Care Opinion</a:t>
            </a:r>
          </a:p>
        </p:txBody>
      </p:sp>
    </p:spTree>
    <p:extLst>
      <p:ext uri="{BB962C8B-B14F-4D97-AF65-F5344CB8AC3E}">
        <p14:creationId xmlns:p14="http://schemas.microsoft.com/office/powerpoint/2010/main" val="3965556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920625-C2D1-4AE6-BB55-184AB7A1B0FD}"/>
              </a:ext>
            </a:extLst>
          </p:cNvPr>
          <p:cNvPicPr>
            <a:picLocks noChangeAspect="1"/>
          </p:cNvPicPr>
          <p:nvPr/>
        </p:nvPicPr>
        <p:blipFill>
          <a:blip r:embed="rId2"/>
          <a:stretch>
            <a:fillRect/>
          </a:stretch>
        </p:blipFill>
        <p:spPr>
          <a:xfrm>
            <a:off x="1071587" y="59825"/>
            <a:ext cx="8503779" cy="6345252"/>
          </a:xfrm>
          <a:prstGeom prst="rect">
            <a:avLst/>
          </a:prstGeom>
        </p:spPr>
      </p:pic>
      <p:sp>
        <p:nvSpPr>
          <p:cNvPr id="7" name="Arrow: Right 6">
            <a:extLst>
              <a:ext uri="{FF2B5EF4-FFF2-40B4-BE49-F238E27FC236}">
                <a16:creationId xmlns:a16="http://schemas.microsoft.com/office/drawing/2014/main" id="{B48E7E1B-944A-4EDE-B98E-245ADAB3DB43}"/>
              </a:ext>
            </a:extLst>
          </p:cNvPr>
          <p:cNvSpPr/>
          <p:nvPr/>
        </p:nvSpPr>
        <p:spPr>
          <a:xfrm rot="10800000">
            <a:off x="6657861" y="5007295"/>
            <a:ext cx="3580000" cy="538600"/>
          </a:xfrm>
          <a:prstGeom prst="rightArrow">
            <a:avLst/>
          </a:prstGeom>
          <a:solidFill>
            <a:srgbClr val="B10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5798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ADC3C7-6BF8-4271-93BD-4BF029805B77}"/>
              </a:ext>
            </a:extLst>
          </p:cNvPr>
          <p:cNvPicPr>
            <a:picLocks noChangeAspect="1"/>
          </p:cNvPicPr>
          <p:nvPr/>
        </p:nvPicPr>
        <p:blipFill>
          <a:blip r:embed="rId2"/>
          <a:stretch>
            <a:fillRect/>
          </a:stretch>
        </p:blipFill>
        <p:spPr>
          <a:xfrm>
            <a:off x="219945" y="646547"/>
            <a:ext cx="15707027" cy="5815243"/>
          </a:xfrm>
          <a:prstGeom prst="rect">
            <a:avLst/>
          </a:prstGeom>
        </p:spPr>
      </p:pic>
      <p:sp>
        <p:nvSpPr>
          <p:cNvPr id="6" name="Arrow: Right 5">
            <a:extLst>
              <a:ext uri="{FF2B5EF4-FFF2-40B4-BE49-F238E27FC236}">
                <a16:creationId xmlns:a16="http://schemas.microsoft.com/office/drawing/2014/main" id="{C52287D7-AAFA-46F8-9C7B-995AB3E0FDC6}"/>
              </a:ext>
            </a:extLst>
          </p:cNvPr>
          <p:cNvSpPr/>
          <p:nvPr/>
        </p:nvSpPr>
        <p:spPr>
          <a:xfrm rot="10800000">
            <a:off x="4493459" y="4397695"/>
            <a:ext cx="3580000" cy="538600"/>
          </a:xfrm>
          <a:prstGeom prst="rightArrow">
            <a:avLst/>
          </a:prstGeom>
          <a:solidFill>
            <a:srgbClr val="B1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6663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54A172-0314-4A84-86DB-3A67C6B4E54D}"/>
              </a:ext>
            </a:extLst>
          </p:cNvPr>
          <p:cNvPicPr>
            <a:picLocks noGrp="1" noRot="1" noChangeAspect="1" noMove="1" noResize="1" noEditPoints="1" noAdjustHandles="1" noChangeArrowheads="1" noChangeShapeType="1" noCrop="1"/>
          </p:cNvPicPr>
          <p:nvPr/>
        </p:nvPicPr>
        <p:blipFill>
          <a:blip r:embed="rId2"/>
          <a:stretch>
            <a:fillRect/>
          </a:stretch>
        </p:blipFill>
        <p:spPr>
          <a:xfrm>
            <a:off x="400746" y="580319"/>
            <a:ext cx="6191972" cy="2171431"/>
          </a:xfrm>
          <a:prstGeom prst="rect">
            <a:avLst/>
          </a:prstGeom>
        </p:spPr>
      </p:pic>
      <p:sp>
        <p:nvSpPr>
          <p:cNvPr id="5" name="Arrow: Right 4">
            <a:extLst>
              <a:ext uri="{FF2B5EF4-FFF2-40B4-BE49-F238E27FC236}">
                <a16:creationId xmlns:a16="http://schemas.microsoft.com/office/drawing/2014/main" id="{4537B550-CB8B-4F07-A7DE-27E42DF13DF0}"/>
              </a:ext>
            </a:extLst>
          </p:cNvPr>
          <p:cNvSpPr/>
          <p:nvPr/>
        </p:nvSpPr>
        <p:spPr>
          <a:xfrm flipH="1">
            <a:off x="6195701" y="1182834"/>
            <a:ext cx="4664883" cy="966399"/>
          </a:xfrm>
          <a:prstGeom prst="rightArrow">
            <a:avLst/>
          </a:prstGeom>
          <a:solidFill>
            <a:srgbClr val="B1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Download immediately </a:t>
            </a:r>
          </a:p>
        </p:txBody>
      </p:sp>
      <p:pic>
        <p:nvPicPr>
          <p:cNvPr id="7" name="Picture 6">
            <a:extLst>
              <a:ext uri="{FF2B5EF4-FFF2-40B4-BE49-F238E27FC236}">
                <a16:creationId xmlns:a16="http://schemas.microsoft.com/office/drawing/2014/main" id="{3D4AD04C-B94A-4DBE-B9FD-D60BB013DF8A}"/>
              </a:ext>
            </a:extLst>
          </p:cNvPr>
          <p:cNvPicPr>
            <a:picLocks noGrp="1" noRot="1" noChangeAspect="1" noMove="1" noResize="1" noEditPoints="1" noAdjustHandles="1" noChangeArrowheads="1" noChangeShapeType="1" noCrop="1"/>
          </p:cNvPicPr>
          <p:nvPr/>
        </p:nvPicPr>
        <p:blipFill>
          <a:blip r:embed="rId3"/>
          <a:stretch>
            <a:fillRect/>
          </a:stretch>
        </p:blipFill>
        <p:spPr>
          <a:xfrm>
            <a:off x="400746" y="2502108"/>
            <a:ext cx="6471113" cy="926897"/>
          </a:xfrm>
          <a:prstGeom prst="rect">
            <a:avLst/>
          </a:prstGeom>
        </p:spPr>
      </p:pic>
      <p:sp>
        <p:nvSpPr>
          <p:cNvPr id="10" name="Arrow: Right 9">
            <a:extLst>
              <a:ext uri="{FF2B5EF4-FFF2-40B4-BE49-F238E27FC236}">
                <a16:creationId xmlns:a16="http://schemas.microsoft.com/office/drawing/2014/main" id="{C6C175CD-DC5D-487E-81F0-408146AD8995}"/>
              </a:ext>
            </a:extLst>
          </p:cNvPr>
          <p:cNvSpPr/>
          <p:nvPr/>
        </p:nvSpPr>
        <p:spPr>
          <a:xfrm flipH="1">
            <a:off x="5162613" y="2573865"/>
            <a:ext cx="4775719" cy="994207"/>
          </a:xfrm>
          <a:prstGeom prst="rightArrow">
            <a:avLst/>
          </a:prstGeom>
          <a:solidFill>
            <a:srgbClr val="B1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See all reports you have created or set on a schedule </a:t>
            </a:r>
          </a:p>
        </p:txBody>
      </p:sp>
      <p:sp>
        <p:nvSpPr>
          <p:cNvPr id="11" name="TextBox 10">
            <a:extLst>
              <a:ext uri="{FF2B5EF4-FFF2-40B4-BE49-F238E27FC236}">
                <a16:creationId xmlns:a16="http://schemas.microsoft.com/office/drawing/2014/main" id="{4E781257-24A1-4678-841B-AF57E192B813}"/>
              </a:ext>
            </a:extLst>
          </p:cNvPr>
          <p:cNvSpPr txBox="1"/>
          <p:nvPr/>
        </p:nvSpPr>
        <p:spPr>
          <a:xfrm>
            <a:off x="4127619" y="5059110"/>
            <a:ext cx="4990981" cy="954107"/>
          </a:xfrm>
          <a:prstGeom prst="rect">
            <a:avLst/>
          </a:prstGeom>
          <a:solidFill>
            <a:srgbClr val="5B1E45"/>
          </a:solid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n-GB" sz="2800"/>
              <a:t>We also send you an email when your report is ready</a:t>
            </a:r>
          </a:p>
        </p:txBody>
      </p:sp>
    </p:spTree>
    <p:extLst>
      <p:ext uri="{BB962C8B-B14F-4D97-AF65-F5344CB8AC3E}">
        <p14:creationId xmlns:p14="http://schemas.microsoft.com/office/powerpoint/2010/main" val="246436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6C1654-9EF5-4FD7-8DBE-FE27AC1D3E6E}"/>
              </a:ext>
            </a:extLst>
          </p:cNvPr>
          <p:cNvPicPr>
            <a:picLocks noChangeAspect="1"/>
          </p:cNvPicPr>
          <p:nvPr/>
        </p:nvPicPr>
        <p:blipFill>
          <a:blip r:embed="rId2"/>
          <a:stretch>
            <a:fillRect/>
          </a:stretch>
        </p:blipFill>
        <p:spPr>
          <a:xfrm>
            <a:off x="1208641" y="0"/>
            <a:ext cx="9774727" cy="6858000"/>
          </a:xfrm>
          <a:prstGeom prst="rect">
            <a:avLst/>
          </a:prstGeom>
        </p:spPr>
      </p:pic>
    </p:spTree>
    <p:extLst>
      <p:ext uri="{BB962C8B-B14F-4D97-AF65-F5344CB8AC3E}">
        <p14:creationId xmlns:p14="http://schemas.microsoft.com/office/powerpoint/2010/main" val="252587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C43524A-3BDB-4332-9F33-90F3EFBDBD4C}"/>
              </a:ext>
            </a:extLst>
          </p:cNvPr>
          <p:cNvSpPr>
            <a:spLocks noGrp="1"/>
          </p:cNvSpPr>
          <p:nvPr>
            <p:ph type="subTitle" idx="4294967295"/>
          </p:nvPr>
        </p:nvSpPr>
        <p:spPr>
          <a:xfrm>
            <a:off x="1442427" y="3429000"/>
            <a:ext cx="10566399" cy="1395413"/>
          </a:xfrm>
        </p:spPr>
        <p:txBody>
          <a:bodyPr>
            <a:normAutofit/>
          </a:bodyPr>
          <a:lstStyle/>
          <a:p>
            <a:pPr marL="0" indent="0">
              <a:buNone/>
            </a:pPr>
            <a:r>
              <a:rPr lang="en-GB" altLang="en-US" sz="4800" b="1">
                <a:solidFill>
                  <a:srgbClr val="5B1E45"/>
                </a:solidFill>
                <a:latin typeface="Veto Com Light" panose="02000506040000020003" pitchFamily="2" charset="0"/>
              </a:rPr>
              <a:t>Private Invitation Links-Revalidation</a:t>
            </a:r>
          </a:p>
        </p:txBody>
      </p:sp>
      <p:pic>
        <p:nvPicPr>
          <p:cNvPr id="5" name="Picture 4">
            <a:extLst>
              <a:ext uri="{FF2B5EF4-FFF2-40B4-BE49-F238E27FC236}">
                <a16:creationId xmlns:a16="http://schemas.microsoft.com/office/drawing/2014/main" id="{CCD9B027-E953-48A8-9445-429A9E24528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251200" y="950691"/>
            <a:ext cx="5904942" cy="1869390"/>
          </a:xfrm>
          <a:prstGeom prst="rect">
            <a:avLst/>
          </a:prstGeom>
        </p:spPr>
      </p:pic>
      <p:sp>
        <p:nvSpPr>
          <p:cNvPr id="2" name="TextBox 1">
            <a:extLst>
              <a:ext uri="{FF2B5EF4-FFF2-40B4-BE49-F238E27FC236}">
                <a16:creationId xmlns:a16="http://schemas.microsoft.com/office/drawing/2014/main" id="{67062FE7-90DA-424D-C008-854C9D14E69B}"/>
              </a:ext>
            </a:extLst>
          </p:cNvPr>
          <p:cNvSpPr txBox="1"/>
          <p:nvPr/>
        </p:nvSpPr>
        <p:spPr>
          <a:xfrm>
            <a:off x="6616210" y="5782664"/>
            <a:ext cx="5392616" cy="646331"/>
          </a:xfrm>
          <a:prstGeom prst="rect">
            <a:avLst/>
          </a:prstGeom>
          <a:noFill/>
        </p:spPr>
        <p:txBody>
          <a:bodyPr wrap="square" rtlCol="0">
            <a:spAutoFit/>
          </a:bodyPr>
          <a:lstStyle/>
          <a:p>
            <a:r>
              <a:rPr lang="en-GB" b="0" i="0" u="none" strike="noStrike">
                <a:solidFill>
                  <a:srgbClr val="B10059"/>
                </a:solidFill>
                <a:effectLst/>
                <a:latin typeface="Veto Com Light" panose="02000506040000020003" pitchFamily="2" charset="0"/>
              </a:rPr>
              <a:t>Tim Hunt</a:t>
            </a:r>
            <a:endParaRPr lang="en-GB">
              <a:solidFill>
                <a:srgbClr val="000000"/>
              </a:solidFill>
              <a:effectLst/>
              <a:latin typeface="Veto Com Light" panose="02000506040000020003" pitchFamily="2" charset="0"/>
            </a:endParaRPr>
          </a:p>
          <a:p>
            <a:r>
              <a:rPr lang="en-GB" b="0" i="0" u="none" strike="noStrike">
                <a:solidFill>
                  <a:srgbClr val="4D4D4F"/>
                </a:solidFill>
                <a:effectLst/>
                <a:latin typeface="Veto Com Light" panose="02000506040000020003" pitchFamily="2" charset="0"/>
              </a:rPr>
              <a:t>Head of Safeguarding &amp; Partnerships, Care Opinion</a:t>
            </a:r>
            <a:endParaRPr lang="en-GB">
              <a:solidFill>
                <a:srgbClr val="000000"/>
              </a:solidFill>
              <a:effectLst/>
              <a:latin typeface="Veto Com Light" panose="02000506040000020003" pitchFamily="2" charset="0"/>
            </a:endParaRPr>
          </a:p>
        </p:txBody>
      </p:sp>
    </p:spTree>
    <p:extLst>
      <p:ext uri="{BB962C8B-B14F-4D97-AF65-F5344CB8AC3E}">
        <p14:creationId xmlns:p14="http://schemas.microsoft.com/office/powerpoint/2010/main" val="1656880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4134-E4BE-4EB8-8ADE-BBA0A9C74442}"/>
              </a:ext>
            </a:extLst>
          </p:cNvPr>
          <p:cNvSpPr>
            <a:spLocks noGrp="1"/>
          </p:cNvSpPr>
          <p:nvPr>
            <p:ph type="title" idx="4294967295"/>
          </p:nvPr>
        </p:nvSpPr>
        <p:spPr>
          <a:xfrm>
            <a:off x="419101" y="612776"/>
            <a:ext cx="10572751" cy="969963"/>
          </a:xfrm>
        </p:spPr>
        <p:txBody>
          <a:bodyPr/>
          <a:lstStyle/>
          <a:p>
            <a:r>
              <a:rPr lang="en-GB" sz="4400">
                <a:solidFill>
                  <a:srgbClr val="B10059"/>
                </a:solidFill>
                <a:latin typeface="Veto Com Medium" panose="02000603050000020003" pitchFamily="2" charset="0"/>
              </a:rPr>
              <a:t>Individual Feedback-Safe and Transparent</a:t>
            </a:r>
          </a:p>
        </p:txBody>
      </p:sp>
      <p:pic>
        <p:nvPicPr>
          <p:cNvPr id="5" name="Content Placeholder 4">
            <a:extLst>
              <a:ext uri="{FF2B5EF4-FFF2-40B4-BE49-F238E27FC236}">
                <a16:creationId xmlns:a16="http://schemas.microsoft.com/office/drawing/2014/main" id="{F3F5348A-AE00-4282-9C12-04A88B477062}"/>
              </a:ext>
            </a:extLst>
          </p:cNvPr>
          <p:cNvPicPr>
            <a:picLocks noGrp="1" noChangeAspect="1"/>
          </p:cNvPicPr>
          <p:nvPr>
            <p:ph idx="4294967295"/>
          </p:nvPr>
        </p:nvPicPr>
        <p:blipFill>
          <a:blip r:embed="rId2"/>
          <a:stretch>
            <a:fillRect/>
          </a:stretch>
        </p:blipFill>
        <p:spPr>
          <a:xfrm>
            <a:off x="1724026" y="1719262"/>
            <a:ext cx="8743951" cy="4834951"/>
          </a:xfrm>
        </p:spPr>
      </p:pic>
    </p:spTree>
    <p:extLst>
      <p:ext uri="{BB962C8B-B14F-4D97-AF65-F5344CB8AC3E}">
        <p14:creationId xmlns:p14="http://schemas.microsoft.com/office/powerpoint/2010/main" val="4247928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F6D4-B3F1-41B3-9F4D-4D7BADF5D76C}"/>
              </a:ext>
            </a:extLst>
          </p:cNvPr>
          <p:cNvSpPr>
            <a:spLocks noGrp="1"/>
          </p:cNvSpPr>
          <p:nvPr>
            <p:ph type="title"/>
          </p:nvPr>
        </p:nvSpPr>
        <p:spPr/>
        <p:txBody>
          <a:bodyPr/>
          <a:lstStyle/>
          <a:p>
            <a:r>
              <a:rPr lang="en-GB" sz="4800">
                <a:solidFill>
                  <a:schemeClr val="tx1"/>
                </a:solidFill>
                <a:latin typeface="Veto Com Medium" panose="02000603050000020003" pitchFamily="2" charset="0"/>
              </a:rPr>
              <a:t>Agenda</a:t>
            </a:r>
          </a:p>
        </p:txBody>
      </p:sp>
      <p:sp>
        <p:nvSpPr>
          <p:cNvPr id="3" name="Content Placeholder 2">
            <a:extLst>
              <a:ext uri="{FF2B5EF4-FFF2-40B4-BE49-F238E27FC236}">
                <a16:creationId xmlns:a16="http://schemas.microsoft.com/office/drawing/2014/main" id="{C5752CB2-5080-42CB-8EAB-CC15D0195A55}"/>
              </a:ext>
            </a:extLst>
          </p:cNvPr>
          <p:cNvSpPr>
            <a:spLocks noGrp="1"/>
          </p:cNvSpPr>
          <p:nvPr>
            <p:ph idx="1"/>
          </p:nvPr>
        </p:nvSpPr>
        <p:spPr>
          <a:xfrm>
            <a:off x="810003" y="2171490"/>
            <a:ext cx="10571999" cy="3102068"/>
          </a:xfrm>
        </p:spPr>
        <p:txBody>
          <a:bodyPr vert="horz" lIns="91440" tIns="45720" rIns="91440" bIns="45720" rtlCol="0" anchor="t">
            <a:noAutofit/>
          </a:bodyPr>
          <a:lstStyle/>
          <a:p>
            <a:pPr>
              <a:lnSpc>
                <a:spcPct val="150000"/>
              </a:lnSpc>
            </a:pPr>
            <a:r>
              <a:rPr lang="en-GB">
                <a:latin typeface="Veto"/>
              </a:rPr>
              <a:t>Introduction to the Care Opinion Platform</a:t>
            </a:r>
          </a:p>
          <a:p>
            <a:pPr>
              <a:lnSpc>
                <a:spcPct val="150000"/>
              </a:lnSpc>
            </a:pPr>
            <a:r>
              <a:rPr lang="en-GB">
                <a:latin typeface="Veto"/>
              </a:rPr>
              <a:t>New Reporting Features –</a:t>
            </a:r>
            <a:r>
              <a:rPr lang="en-GB">
                <a:solidFill>
                  <a:schemeClr val="bg1">
                    <a:lumMod val="20000"/>
                    <a:lumOff val="80000"/>
                  </a:schemeClr>
                </a:solidFill>
                <a:latin typeface="Veto"/>
              </a:rPr>
              <a:t>Sarah Ashurst</a:t>
            </a:r>
          </a:p>
          <a:p>
            <a:pPr>
              <a:lnSpc>
                <a:spcPct val="150000"/>
              </a:lnSpc>
            </a:pPr>
            <a:r>
              <a:rPr lang="en-GB">
                <a:latin typeface="Veto"/>
              </a:rPr>
              <a:t>Revalidation/Private Invitation Links – </a:t>
            </a:r>
            <a:r>
              <a:rPr lang="en-GB">
                <a:solidFill>
                  <a:schemeClr val="bg1">
                    <a:lumMod val="20000"/>
                    <a:lumOff val="80000"/>
                  </a:schemeClr>
                </a:solidFill>
                <a:latin typeface="Veto"/>
              </a:rPr>
              <a:t>Tim Hunt</a:t>
            </a:r>
          </a:p>
          <a:p>
            <a:pPr>
              <a:lnSpc>
                <a:spcPct val="150000"/>
              </a:lnSpc>
            </a:pPr>
            <a:r>
              <a:rPr lang="en-GB">
                <a:latin typeface="Veto"/>
              </a:rPr>
              <a:t>Service Pages – </a:t>
            </a:r>
            <a:r>
              <a:rPr lang="en-GB">
                <a:solidFill>
                  <a:schemeClr val="bg1">
                    <a:lumMod val="20000"/>
                    <a:lumOff val="80000"/>
                  </a:schemeClr>
                </a:solidFill>
                <a:latin typeface="Veto"/>
              </a:rPr>
              <a:t>Dayle Goldie</a:t>
            </a:r>
          </a:p>
          <a:p>
            <a:pPr>
              <a:lnSpc>
                <a:spcPct val="150000"/>
              </a:lnSpc>
            </a:pPr>
            <a:r>
              <a:rPr lang="en-GB">
                <a:latin typeface="Veto"/>
              </a:rPr>
              <a:t>Accessibility Features – </a:t>
            </a:r>
            <a:r>
              <a:rPr lang="en-GB">
                <a:solidFill>
                  <a:schemeClr val="bg1">
                    <a:lumMod val="20000"/>
                    <a:lumOff val="80000"/>
                  </a:schemeClr>
                </a:solidFill>
                <a:latin typeface="Veto"/>
              </a:rPr>
              <a:t>Tracy Molloy</a:t>
            </a:r>
          </a:p>
          <a:p>
            <a:pPr>
              <a:lnSpc>
                <a:spcPct val="150000"/>
              </a:lnSpc>
            </a:pPr>
            <a:r>
              <a:rPr lang="en-GB">
                <a:latin typeface="Veto"/>
              </a:rPr>
              <a:t>Picture Tiles in Stories – </a:t>
            </a:r>
            <a:r>
              <a:rPr lang="en-GB">
                <a:solidFill>
                  <a:schemeClr val="bg1">
                    <a:lumMod val="20000"/>
                    <a:lumOff val="80000"/>
                  </a:schemeClr>
                </a:solidFill>
                <a:latin typeface="Veto"/>
              </a:rPr>
              <a:t>Lisa Dendy</a:t>
            </a:r>
          </a:p>
          <a:p>
            <a:pPr>
              <a:lnSpc>
                <a:spcPct val="150000"/>
              </a:lnSpc>
            </a:pPr>
            <a:endParaRPr lang="en-GB">
              <a:solidFill>
                <a:schemeClr val="bg1">
                  <a:lumMod val="20000"/>
                  <a:lumOff val="80000"/>
                </a:schemeClr>
              </a:solidFill>
              <a:latin typeface="Veto"/>
            </a:endParaRPr>
          </a:p>
        </p:txBody>
      </p:sp>
    </p:spTree>
    <p:extLst>
      <p:ext uri="{BB962C8B-B14F-4D97-AF65-F5344CB8AC3E}">
        <p14:creationId xmlns:p14="http://schemas.microsoft.com/office/powerpoint/2010/main" val="1596843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716CF-9D82-4F51-8FE9-18591DE37C08}"/>
              </a:ext>
            </a:extLst>
          </p:cNvPr>
          <p:cNvSpPr>
            <a:spLocks noGrp="1"/>
          </p:cNvSpPr>
          <p:nvPr>
            <p:ph type="title" idx="4294967295"/>
          </p:nvPr>
        </p:nvSpPr>
        <p:spPr>
          <a:xfrm>
            <a:off x="609601" y="447676"/>
            <a:ext cx="10572751" cy="969963"/>
          </a:xfrm>
        </p:spPr>
        <p:txBody>
          <a:bodyPr/>
          <a:lstStyle/>
          <a:p>
            <a:r>
              <a:rPr lang="en-GB" sz="4400">
                <a:solidFill>
                  <a:srgbClr val="B10059"/>
                </a:solidFill>
                <a:latin typeface="Veto Com" panose="02000506040000020003" pitchFamily="2" charset="0"/>
              </a:rPr>
              <a:t>How it works</a:t>
            </a:r>
          </a:p>
        </p:txBody>
      </p:sp>
      <p:sp>
        <p:nvSpPr>
          <p:cNvPr id="3" name="Content Placeholder 2">
            <a:extLst>
              <a:ext uri="{FF2B5EF4-FFF2-40B4-BE49-F238E27FC236}">
                <a16:creationId xmlns:a16="http://schemas.microsoft.com/office/drawing/2014/main" id="{D00B3F8B-00DE-4A0A-97C3-EFA22C627CAB}"/>
              </a:ext>
            </a:extLst>
          </p:cNvPr>
          <p:cNvSpPr>
            <a:spLocks noGrp="1"/>
          </p:cNvSpPr>
          <p:nvPr>
            <p:ph idx="4294967295"/>
          </p:nvPr>
        </p:nvSpPr>
        <p:spPr>
          <a:xfrm>
            <a:off x="609601" y="3128963"/>
            <a:ext cx="10553700" cy="3636963"/>
          </a:xfrm>
        </p:spPr>
        <p:txBody>
          <a:bodyPr>
            <a:normAutofit/>
          </a:bodyPr>
          <a:lstStyle/>
          <a:p>
            <a:pPr eaLnBrk="0" fontAlgn="base" hangingPunct="0">
              <a:lnSpc>
                <a:spcPct val="110000"/>
              </a:lnSpc>
              <a:spcBef>
                <a:spcPts val="525"/>
              </a:spcBef>
              <a:spcAft>
                <a:spcPct val="0"/>
              </a:spcAft>
              <a:buClr>
                <a:srgbClr val="FF0066"/>
              </a:buClr>
              <a:buFont typeface="Arial" panose="020B0604020202020204" pitchFamily="34" charset="0"/>
              <a:buChar char="•"/>
            </a:pPr>
            <a:r>
              <a:rPr lang="en-GB" sz="3000">
                <a:solidFill>
                  <a:schemeClr val="bg2"/>
                </a:solidFill>
                <a:latin typeface="Veto Com" panose="02000506040000020003" pitchFamily="2" charset="0"/>
              </a:rPr>
              <a:t>Private Invitation Link-Sent out with message</a:t>
            </a:r>
          </a:p>
          <a:p>
            <a:pPr eaLnBrk="0" fontAlgn="base" hangingPunct="0">
              <a:lnSpc>
                <a:spcPct val="110000"/>
              </a:lnSpc>
              <a:spcBef>
                <a:spcPts val="525"/>
              </a:spcBef>
              <a:spcAft>
                <a:spcPct val="0"/>
              </a:spcAft>
              <a:buClr>
                <a:srgbClr val="FF0066"/>
              </a:buClr>
              <a:buFont typeface="Arial" panose="020B0604020202020204" pitchFamily="34" charset="0"/>
              <a:buChar char="•"/>
            </a:pPr>
            <a:r>
              <a:rPr lang="en-GB" sz="3000">
                <a:solidFill>
                  <a:schemeClr val="bg2"/>
                </a:solidFill>
                <a:latin typeface="Veto Com" panose="02000506040000020003" pitchFamily="2" charset="0"/>
              </a:rPr>
              <a:t>Simple to set up</a:t>
            </a:r>
          </a:p>
          <a:p>
            <a:pPr eaLnBrk="0" fontAlgn="base" hangingPunct="0">
              <a:lnSpc>
                <a:spcPct val="110000"/>
              </a:lnSpc>
              <a:spcBef>
                <a:spcPts val="525"/>
              </a:spcBef>
              <a:spcAft>
                <a:spcPct val="0"/>
              </a:spcAft>
              <a:buClr>
                <a:srgbClr val="FF0066"/>
              </a:buClr>
              <a:buFont typeface="Arial" panose="020B0604020202020204" pitchFamily="34" charset="0"/>
              <a:buChar char="•"/>
            </a:pPr>
            <a:r>
              <a:rPr lang="en-GB" sz="3000">
                <a:solidFill>
                  <a:schemeClr val="bg2"/>
                </a:solidFill>
                <a:latin typeface="Veto Com" panose="02000506040000020003" pitchFamily="2" charset="0"/>
              </a:rPr>
              <a:t>Stories Moderated as normal.  Negative ones are anonymous</a:t>
            </a:r>
          </a:p>
          <a:p>
            <a:pPr eaLnBrk="0" fontAlgn="base" hangingPunct="0">
              <a:lnSpc>
                <a:spcPct val="110000"/>
              </a:lnSpc>
              <a:spcBef>
                <a:spcPts val="525"/>
              </a:spcBef>
              <a:spcAft>
                <a:spcPct val="0"/>
              </a:spcAft>
              <a:buClr>
                <a:srgbClr val="FF0066"/>
              </a:buClr>
              <a:buFont typeface="Arial" panose="020B0604020202020204" pitchFamily="34" charset="0"/>
              <a:buChar char="•"/>
            </a:pPr>
            <a:r>
              <a:rPr lang="en-GB" sz="3000">
                <a:solidFill>
                  <a:schemeClr val="bg2"/>
                </a:solidFill>
                <a:latin typeface="Veto Com" panose="02000506040000020003" pitchFamily="2" charset="0"/>
              </a:rPr>
              <a:t>Practitioner sees all feedback</a:t>
            </a:r>
          </a:p>
          <a:p>
            <a:pPr eaLnBrk="0" fontAlgn="base" hangingPunct="0">
              <a:lnSpc>
                <a:spcPct val="110000"/>
              </a:lnSpc>
              <a:spcBef>
                <a:spcPts val="525"/>
              </a:spcBef>
              <a:spcAft>
                <a:spcPct val="0"/>
              </a:spcAft>
              <a:buClr>
                <a:srgbClr val="FF0066"/>
              </a:buClr>
              <a:buFont typeface="Arial" panose="020B0604020202020204" pitchFamily="34" charset="0"/>
              <a:buChar char="•"/>
            </a:pPr>
            <a:r>
              <a:rPr lang="en-GB" sz="3000">
                <a:solidFill>
                  <a:schemeClr val="bg2"/>
                </a:solidFill>
                <a:latin typeface="Veto Com" panose="02000506040000020003" pitchFamily="2" charset="0"/>
              </a:rPr>
              <a:t>Reports and Visualisations available</a:t>
            </a:r>
          </a:p>
          <a:p>
            <a:pPr eaLnBrk="0" fontAlgn="base" hangingPunct="0">
              <a:lnSpc>
                <a:spcPct val="110000"/>
              </a:lnSpc>
              <a:spcBef>
                <a:spcPts val="525"/>
              </a:spcBef>
              <a:spcAft>
                <a:spcPct val="0"/>
              </a:spcAft>
              <a:buClr>
                <a:srgbClr val="FF0066"/>
              </a:buClr>
              <a:buFont typeface="Arial" panose="020B0604020202020204" pitchFamily="34" charset="0"/>
              <a:buChar char="•"/>
            </a:pPr>
            <a:r>
              <a:rPr lang="en-GB" sz="3000">
                <a:solidFill>
                  <a:schemeClr val="bg2"/>
                </a:solidFill>
                <a:latin typeface="Veto Com" panose="02000506040000020003" pitchFamily="2" charset="0"/>
              </a:rPr>
              <a:t>Meets requirements for revalidation-independent moderation</a:t>
            </a:r>
          </a:p>
          <a:p>
            <a:pPr eaLnBrk="0" fontAlgn="base" hangingPunct="0">
              <a:spcAft>
                <a:spcPct val="0"/>
              </a:spcAft>
              <a:buClr>
                <a:srgbClr val="FF0066"/>
              </a:buClr>
              <a:buChar char="•"/>
            </a:pPr>
            <a:endParaRPr lang="en-GB" sz="3200"/>
          </a:p>
          <a:p>
            <a:pPr eaLnBrk="0" fontAlgn="base" hangingPunct="0">
              <a:spcAft>
                <a:spcPct val="0"/>
              </a:spcAft>
              <a:buClr>
                <a:srgbClr val="FF0066"/>
              </a:buClr>
              <a:buChar char="•"/>
            </a:pPr>
            <a:endParaRPr lang="en-GB" sz="3200"/>
          </a:p>
          <a:p>
            <a:endParaRPr lang="en-GB"/>
          </a:p>
          <a:p>
            <a:endParaRPr lang="en-GB"/>
          </a:p>
          <a:p>
            <a:endParaRPr lang="en-GB"/>
          </a:p>
          <a:p>
            <a:endParaRPr lang="en-GB"/>
          </a:p>
        </p:txBody>
      </p:sp>
    </p:spTree>
    <p:extLst>
      <p:ext uri="{BB962C8B-B14F-4D97-AF65-F5344CB8AC3E}">
        <p14:creationId xmlns:p14="http://schemas.microsoft.com/office/powerpoint/2010/main" val="688558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DC4D3-6D53-4443-9CD7-6FB200DB5462}"/>
              </a:ext>
            </a:extLst>
          </p:cNvPr>
          <p:cNvSpPr>
            <a:spLocks noGrp="1"/>
          </p:cNvSpPr>
          <p:nvPr>
            <p:ph type="title" idx="4294967295"/>
          </p:nvPr>
        </p:nvSpPr>
        <p:spPr>
          <a:xfrm>
            <a:off x="647701" y="513556"/>
            <a:ext cx="10572751" cy="969963"/>
          </a:xfrm>
        </p:spPr>
        <p:txBody>
          <a:bodyPr/>
          <a:lstStyle/>
          <a:p>
            <a:r>
              <a:rPr lang="en-GB" sz="4400">
                <a:solidFill>
                  <a:srgbClr val="B10059"/>
                </a:solidFill>
                <a:latin typeface="Veto Com" panose="02000506040000020003" pitchFamily="2" charset="0"/>
              </a:rPr>
              <a:t>RCP Recommendations</a:t>
            </a:r>
          </a:p>
        </p:txBody>
      </p:sp>
      <p:sp>
        <p:nvSpPr>
          <p:cNvPr id="3" name="Content Placeholder 2">
            <a:extLst>
              <a:ext uri="{FF2B5EF4-FFF2-40B4-BE49-F238E27FC236}">
                <a16:creationId xmlns:a16="http://schemas.microsoft.com/office/drawing/2014/main" id="{FFB86C28-0EB3-492A-9B82-DECA653B7EEA}"/>
              </a:ext>
            </a:extLst>
          </p:cNvPr>
          <p:cNvSpPr>
            <a:spLocks noGrp="1"/>
          </p:cNvSpPr>
          <p:nvPr>
            <p:ph idx="4294967295"/>
          </p:nvPr>
        </p:nvSpPr>
        <p:spPr>
          <a:xfrm>
            <a:off x="1" y="2222501"/>
            <a:ext cx="10553700" cy="3636963"/>
          </a:xfrm>
        </p:spPr>
        <p:txBody>
          <a:bodyPr>
            <a:normAutofit/>
          </a:bodyPr>
          <a:lstStyle/>
          <a:p>
            <a:pPr marL="0" indent="0">
              <a:buNone/>
            </a:pPr>
            <a:endParaRPr lang="en-GB" b="0" i="0">
              <a:solidFill>
                <a:srgbClr val="444444"/>
              </a:solidFill>
              <a:effectLst/>
              <a:latin typeface="MuseoSans500"/>
            </a:endParaRPr>
          </a:p>
          <a:p>
            <a:pPr algn="l">
              <a:buFont typeface="Arial" panose="020B0604020202020204" pitchFamily="34" charset="0"/>
              <a:buChar char="•"/>
            </a:pPr>
            <a:r>
              <a:rPr lang="en-GB" i="1">
                <a:solidFill>
                  <a:srgbClr val="444444"/>
                </a:solidFill>
                <a:latin typeface="MuseoSans500"/>
              </a:rPr>
              <a:t>“Feedback… should happen often, with sufficient numbers, and as reasonably close as possible to the time of clinical contact.”</a:t>
            </a:r>
          </a:p>
          <a:p>
            <a:pPr algn="l">
              <a:buFont typeface="Arial" panose="020B0604020202020204" pitchFamily="34" charset="0"/>
              <a:buChar char="•"/>
            </a:pPr>
            <a:r>
              <a:rPr lang="en-GB" i="1">
                <a:solidFill>
                  <a:srgbClr val="444444"/>
                </a:solidFill>
                <a:latin typeface="MuseoSans500"/>
              </a:rPr>
              <a:t>“Lack of coherent infrastructure for feedback to take place… has created a disproportionate burden for doctors and led to difficulties with the distribution, collection, analysis and reporting.”</a:t>
            </a:r>
          </a:p>
          <a:p>
            <a:pPr algn="l">
              <a:buFont typeface="Arial" panose="020B0604020202020204" pitchFamily="34" charset="0"/>
              <a:buChar char="•"/>
            </a:pPr>
            <a:r>
              <a:rPr lang="en-GB" i="1">
                <a:solidFill>
                  <a:srgbClr val="444444"/>
                </a:solidFill>
                <a:latin typeface="MuseoSans500"/>
              </a:rPr>
              <a:t>“Harnessing opportunities provided by advancing sophistication of IT and learning from providers of web-based platforms that already collect patient feedback is essential.”</a:t>
            </a:r>
          </a:p>
          <a:p>
            <a:pPr marL="0" indent="0">
              <a:buNone/>
            </a:pPr>
            <a:endParaRPr lang="en-GB"/>
          </a:p>
          <a:p>
            <a:endParaRPr lang="en-GB"/>
          </a:p>
          <a:p>
            <a:endParaRPr lang="en-GB"/>
          </a:p>
        </p:txBody>
      </p:sp>
    </p:spTree>
    <p:extLst>
      <p:ext uri="{BB962C8B-B14F-4D97-AF65-F5344CB8AC3E}">
        <p14:creationId xmlns:p14="http://schemas.microsoft.com/office/powerpoint/2010/main" val="282688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14BE-41D5-4C14-A9BE-667767F80204}"/>
              </a:ext>
            </a:extLst>
          </p:cNvPr>
          <p:cNvSpPr txBox="1">
            <a:spLocks noGrp="1"/>
          </p:cNvSpPr>
          <p:nvPr>
            <p:ph type="title" idx="4294967295"/>
          </p:nvPr>
        </p:nvSpPr>
        <p:spPr>
          <a:xfrm>
            <a:off x="622301" y="513556"/>
            <a:ext cx="10572751" cy="969963"/>
          </a:xfrm>
        </p:spPr>
        <p:txBody>
          <a:bodyPr/>
          <a:lstStyle/>
          <a:p>
            <a:pPr eaLnBrk="0" fontAlgn="base" hangingPunct="0">
              <a:spcAft>
                <a:spcPct val="0"/>
              </a:spcAft>
            </a:pPr>
            <a:r>
              <a:rPr lang="en-GB" sz="4400">
                <a:solidFill>
                  <a:srgbClr val="B10059"/>
                </a:solidFill>
                <a:latin typeface="Veto Com" panose="02000506040000020003" pitchFamily="2" charset="0"/>
              </a:rPr>
              <a:t>The benefits:</a:t>
            </a:r>
          </a:p>
        </p:txBody>
      </p:sp>
      <p:sp>
        <p:nvSpPr>
          <p:cNvPr id="3" name="Content Placeholder 2">
            <a:extLst>
              <a:ext uri="{FF2B5EF4-FFF2-40B4-BE49-F238E27FC236}">
                <a16:creationId xmlns:a16="http://schemas.microsoft.com/office/drawing/2014/main" id="{63964208-B53A-4CD9-866F-7C3B4B15699D}"/>
              </a:ext>
            </a:extLst>
          </p:cNvPr>
          <p:cNvSpPr txBox="1">
            <a:spLocks noGrp="1"/>
          </p:cNvSpPr>
          <p:nvPr>
            <p:ph idx="4294967295"/>
          </p:nvPr>
        </p:nvSpPr>
        <p:spPr>
          <a:xfrm>
            <a:off x="266700" y="2063046"/>
            <a:ext cx="11658600" cy="3636963"/>
          </a:xfrm>
        </p:spPr>
        <p:txBody>
          <a:bodyPr>
            <a:normAutofit fontScale="92500"/>
          </a:bodyPr>
          <a:lstStyle/>
          <a:p>
            <a:pPr marL="0" indent="0" eaLnBrk="0" fontAlgn="base" hangingPunct="0">
              <a:spcBef>
                <a:spcPts val="525"/>
              </a:spcBef>
              <a:spcAft>
                <a:spcPct val="0"/>
              </a:spcAft>
              <a:buClr>
                <a:srgbClr val="FF0066"/>
              </a:buClr>
              <a:buNone/>
            </a:pPr>
            <a:r>
              <a:rPr lang="en-GB" sz="3000">
                <a:solidFill>
                  <a:srgbClr val="5B1E45"/>
                </a:solidFill>
                <a:latin typeface="Veto Com" panose="02000506040000020003" pitchFamily="2" charset="0"/>
              </a:rPr>
              <a:t>1.	Become continuous rather than episodic</a:t>
            </a:r>
          </a:p>
          <a:p>
            <a:pPr marL="0" indent="0" eaLnBrk="0" fontAlgn="base" hangingPunct="0">
              <a:spcBef>
                <a:spcPts val="525"/>
              </a:spcBef>
              <a:spcAft>
                <a:spcPct val="0"/>
              </a:spcAft>
              <a:buClr>
                <a:srgbClr val="FF0066"/>
              </a:buClr>
              <a:buNone/>
            </a:pPr>
            <a:r>
              <a:rPr lang="en-GB" sz="3000">
                <a:solidFill>
                  <a:srgbClr val="5B1E45"/>
                </a:solidFill>
                <a:latin typeface="Veto Com" panose="02000506040000020003" pitchFamily="2" charset="0"/>
              </a:rPr>
              <a:t>2.	Be simple to use, for practitioners and users</a:t>
            </a:r>
          </a:p>
          <a:p>
            <a:pPr marL="0" indent="0" eaLnBrk="0" fontAlgn="base" hangingPunct="0">
              <a:spcBef>
                <a:spcPts val="525"/>
              </a:spcBef>
              <a:spcAft>
                <a:spcPct val="0"/>
              </a:spcAft>
              <a:buClr>
                <a:srgbClr val="FF0066"/>
              </a:buClr>
              <a:buNone/>
            </a:pPr>
            <a:r>
              <a:rPr lang="en-GB" sz="3000">
                <a:solidFill>
                  <a:srgbClr val="5B1E45"/>
                </a:solidFill>
                <a:latin typeface="Veto Com" panose="02000506040000020003" pitchFamily="2" charset="0"/>
              </a:rPr>
              <a:t>3.	Be online and real-time, where possible</a:t>
            </a:r>
          </a:p>
          <a:p>
            <a:pPr marL="0" indent="0" eaLnBrk="0" fontAlgn="base" hangingPunct="0">
              <a:spcBef>
                <a:spcPts val="525"/>
              </a:spcBef>
              <a:spcAft>
                <a:spcPct val="0"/>
              </a:spcAft>
              <a:buClr>
                <a:srgbClr val="FF0066"/>
              </a:buClr>
              <a:buNone/>
            </a:pPr>
            <a:r>
              <a:rPr lang="en-GB" sz="3000">
                <a:solidFill>
                  <a:srgbClr val="5B1E45"/>
                </a:solidFill>
                <a:latin typeface="Veto Com" panose="02000506040000020003" pitchFamily="2" charset="0"/>
              </a:rPr>
              <a:t>4.	Emphasise learning and improvement over measurement</a:t>
            </a:r>
          </a:p>
          <a:p>
            <a:pPr marL="0" indent="0" eaLnBrk="0" fontAlgn="base" hangingPunct="0">
              <a:spcBef>
                <a:spcPts val="525"/>
              </a:spcBef>
              <a:spcAft>
                <a:spcPct val="0"/>
              </a:spcAft>
              <a:buClr>
                <a:srgbClr val="FF0066"/>
              </a:buClr>
              <a:buNone/>
            </a:pPr>
            <a:r>
              <a:rPr lang="en-GB" sz="3000">
                <a:solidFill>
                  <a:srgbClr val="5B1E45"/>
                </a:solidFill>
                <a:latin typeface="Veto Com" panose="02000506040000020003" pitchFamily="2" charset="0"/>
              </a:rPr>
              <a:t>5.	Give narrative feedback at least as much status as quantitative feedback</a:t>
            </a:r>
          </a:p>
          <a:p>
            <a:pPr marL="0" indent="0" eaLnBrk="0" fontAlgn="base" hangingPunct="0">
              <a:spcBef>
                <a:spcPts val="525"/>
              </a:spcBef>
              <a:spcAft>
                <a:spcPct val="0"/>
              </a:spcAft>
              <a:buClr>
                <a:srgbClr val="FF0066"/>
              </a:buClr>
              <a:buNone/>
            </a:pPr>
            <a:r>
              <a:rPr lang="en-GB" sz="3000">
                <a:solidFill>
                  <a:srgbClr val="5B1E45"/>
                </a:solidFill>
                <a:latin typeface="Veto Com" panose="02000506040000020003" pitchFamily="2" charset="0"/>
              </a:rPr>
              <a:t>6.	Public can feedback about any aspect of care</a:t>
            </a:r>
          </a:p>
          <a:p>
            <a:pPr marL="0" indent="0" eaLnBrk="0" fontAlgn="base" hangingPunct="0">
              <a:spcBef>
                <a:spcPts val="525"/>
              </a:spcBef>
              <a:spcAft>
                <a:spcPct val="0"/>
              </a:spcAft>
              <a:buClr>
                <a:srgbClr val="FF0066"/>
              </a:buClr>
              <a:buNone/>
            </a:pPr>
            <a:r>
              <a:rPr lang="en-GB" sz="3000">
                <a:solidFill>
                  <a:srgbClr val="5B1E45"/>
                </a:solidFill>
                <a:latin typeface="Veto Com" panose="02000506040000020003" pitchFamily="2" charset="0"/>
              </a:rPr>
              <a:t>7.	Practitioner can respond</a:t>
            </a:r>
          </a:p>
          <a:p>
            <a:pPr marL="0" indent="0">
              <a:spcBef>
                <a:spcPts val="525"/>
              </a:spcBef>
              <a:buNone/>
            </a:pPr>
            <a:endParaRPr lang="en-GB"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7A4B-6A5D-49A2-8D26-61B8DAEC13C6}"/>
              </a:ext>
            </a:extLst>
          </p:cNvPr>
          <p:cNvSpPr>
            <a:spLocks noGrp="1"/>
          </p:cNvSpPr>
          <p:nvPr>
            <p:ph type="title" idx="4294967295"/>
          </p:nvPr>
        </p:nvSpPr>
        <p:spPr>
          <a:xfrm>
            <a:off x="368301" y="625476"/>
            <a:ext cx="10572751" cy="969963"/>
          </a:xfrm>
        </p:spPr>
        <p:txBody>
          <a:bodyPr/>
          <a:lstStyle/>
          <a:p>
            <a:r>
              <a:rPr lang="en-GB" sz="4400">
                <a:solidFill>
                  <a:srgbClr val="B10059"/>
                </a:solidFill>
                <a:latin typeface="Veto Com" panose="02000506040000020003" pitchFamily="2" charset="0"/>
              </a:rPr>
              <a:t>Thank you for listening</a:t>
            </a:r>
          </a:p>
        </p:txBody>
      </p:sp>
      <p:sp>
        <p:nvSpPr>
          <p:cNvPr id="3" name="Content Placeholder 2">
            <a:extLst>
              <a:ext uri="{FF2B5EF4-FFF2-40B4-BE49-F238E27FC236}">
                <a16:creationId xmlns:a16="http://schemas.microsoft.com/office/drawing/2014/main" id="{814923B0-7836-4843-90B4-0594BBA06334}"/>
              </a:ext>
            </a:extLst>
          </p:cNvPr>
          <p:cNvSpPr>
            <a:spLocks noGrp="1"/>
          </p:cNvSpPr>
          <p:nvPr>
            <p:ph idx="4294967295"/>
          </p:nvPr>
        </p:nvSpPr>
        <p:spPr>
          <a:xfrm>
            <a:off x="0" y="2443165"/>
            <a:ext cx="8229600" cy="2714625"/>
          </a:xfrm>
        </p:spPr>
        <p:txBody>
          <a:bodyPr/>
          <a:lstStyle/>
          <a:p>
            <a:pPr marL="0" indent="0">
              <a:buNone/>
            </a:pPr>
            <a:endParaRPr lang="en-GB">
              <a:latin typeface="Veto Com" panose="02000506040000020003" pitchFamily="2" charset="0"/>
            </a:endParaRPr>
          </a:p>
          <a:p>
            <a:pPr eaLnBrk="0" fontAlgn="base" hangingPunct="0">
              <a:spcAft>
                <a:spcPct val="0"/>
              </a:spcAft>
              <a:buClr>
                <a:srgbClr val="FF0066"/>
              </a:buClr>
              <a:buFont typeface="Arial" panose="020B0604020202020204" pitchFamily="34" charset="0"/>
              <a:buChar char="•"/>
            </a:pPr>
            <a:r>
              <a:rPr lang="en-GB" sz="3200">
                <a:solidFill>
                  <a:srgbClr val="000000"/>
                </a:solidFill>
                <a:latin typeface="Veto Com" panose="02000506040000020003" pitchFamily="2" charset="0"/>
              </a:rPr>
              <a:t>Email:   </a:t>
            </a:r>
            <a:r>
              <a:rPr lang="en-GB" sz="3200">
                <a:solidFill>
                  <a:srgbClr val="00B050"/>
                </a:solidFill>
                <a:latin typeface="Veto Com" panose="02000506040000020003" pitchFamily="2" charset="0"/>
              </a:rPr>
              <a:t>tim.hunt@careopinion.org.uk</a:t>
            </a:r>
          </a:p>
          <a:p>
            <a:pPr marL="0" indent="0">
              <a:buNone/>
            </a:pPr>
            <a:endParaRPr lang="en-GB"/>
          </a:p>
          <a:p>
            <a:endParaRPr lang="en-GB"/>
          </a:p>
        </p:txBody>
      </p:sp>
    </p:spTree>
    <p:extLst>
      <p:ext uri="{BB962C8B-B14F-4D97-AF65-F5344CB8AC3E}">
        <p14:creationId xmlns:p14="http://schemas.microsoft.com/office/powerpoint/2010/main" val="3890470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C43524A-3BDB-4332-9F33-90F3EFBDBD4C}"/>
              </a:ext>
            </a:extLst>
          </p:cNvPr>
          <p:cNvSpPr>
            <a:spLocks noGrp="1"/>
          </p:cNvSpPr>
          <p:nvPr>
            <p:ph type="subTitle" idx="4294967295"/>
          </p:nvPr>
        </p:nvSpPr>
        <p:spPr>
          <a:xfrm>
            <a:off x="920471" y="3429000"/>
            <a:ext cx="10566399" cy="1395413"/>
          </a:xfrm>
        </p:spPr>
        <p:txBody>
          <a:bodyPr>
            <a:normAutofit/>
          </a:bodyPr>
          <a:lstStyle/>
          <a:p>
            <a:pPr marL="0" indent="0" algn="ctr" fontAlgn="base">
              <a:buNone/>
            </a:pPr>
            <a:r>
              <a:rPr lang="en-US" sz="4800" b="1">
                <a:solidFill>
                  <a:srgbClr val="5B1E45"/>
                </a:solidFill>
                <a:latin typeface="Veto Com Light" panose="02000506040000020003" pitchFamily="2" charset="0"/>
              </a:rPr>
              <a:t>Service Pages</a:t>
            </a:r>
            <a:endParaRPr lang="en-GB" sz="4800" b="1">
              <a:solidFill>
                <a:srgbClr val="5B1E45"/>
              </a:solidFill>
              <a:latin typeface="Veto Com Light" panose="02000506040000020003" pitchFamily="2" charset="0"/>
            </a:endParaRPr>
          </a:p>
        </p:txBody>
      </p:sp>
      <p:pic>
        <p:nvPicPr>
          <p:cNvPr id="5" name="Picture 4">
            <a:extLst>
              <a:ext uri="{FF2B5EF4-FFF2-40B4-BE49-F238E27FC236}">
                <a16:creationId xmlns:a16="http://schemas.microsoft.com/office/drawing/2014/main" id="{CCD9B027-E953-48A8-9445-429A9E24528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251200" y="950691"/>
            <a:ext cx="5904942" cy="1869390"/>
          </a:xfrm>
          <a:prstGeom prst="rect">
            <a:avLst/>
          </a:prstGeom>
        </p:spPr>
      </p:pic>
      <p:sp>
        <p:nvSpPr>
          <p:cNvPr id="2" name="TextBox 1">
            <a:extLst>
              <a:ext uri="{FF2B5EF4-FFF2-40B4-BE49-F238E27FC236}">
                <a16:creationId xmlns:a16="http://schemas.microsoft.com/office/drawing/2014/main" id="{67062FE7-90DA-424D-C008-854C9D14E69B}"/>
              </a:ext>
            </a:extLst>
          </p:cNvPr>
          <p:cNvSpPr txBox="1"/>
          <p:nvPr/>
        </p:nvSpPr>
        <p:spPr>
          <a:xfrm>
            <a:off x="8241810" y="5617564"/>
            <a:ext cx="5392616" cy="923330"/>
          </a:xfrm>
          <a:prstGeom prst="rect">
            <a:avLst/>
          </a:prstGeom>
          <a:noFill/>
        </p:spPr>
        <p:txBody>
          <a:bodyPr wrap="square" rtlCol="0">
            <a:spAutoFit/>
          </a:bodyPr>
          <a:lstStyle/>
          <a:p>
            <a:r>
              <a:rPr lang="en-GB">
                <a:solidFill>
                  <a:srgbClr val="B10059"/>
                </a:solidFill>
                <a:latin typeface="Veto Com Light" panose="02000506040000020003" pitchFamily="2" charset="0"/>
              </a:rPr>
              <a:t>Dayle Goldie</a:t>
            </a:r>
          </a:p>
          <a:p>
            <a:r>
              <a:rPr lang="en-GB">
                <a:solidFill>
                  <a:srgbClr val="4D4D4F"/>
                </a:solidFill>
                <a:latin typeface="Veto Com Light" panose="02000506040000020003" pitchFamily="2" charset="0"/>
              </a:rPr>
              <a:t>Support &amp; Engagement Officer,</a:t>
            </a:r>
          </a:p>
          <a:p>
            <a:r>
              <a:rPr lang="en-GB">
                <a:solidFill>
                  <a:srgbClr val="4D4D4F"/>
                </a:solidFill>
                <a:latin typeface="Veto Com Light" panose="02000506040000020003" pitchFamily="2" charset="0"/>
              </a:rPr>
              <a:t>Care Opinion</a:t>
            </a:r>
          </a:p>
        </p:txBody>
      </p:sp>
    </p:spTree>
    <p:extLst>
      <p:ext uri="{BB962C8B-B14F-4D97-AF65-F5344CB8AC3E}">
        <p14:creationId xmlns:p14="http://schemas.microsoft.com/office/powerpoint/2010/main" val="199503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E1166F-633E-413A-8309-ED1BBBDEE8E7}"/>
              </a:ext>
            </a:extLst>
          </p:cNvPr>
          <p:cNvSpPr>
            <a:spLocks noGrp="1"/>
          </p:cNvSpPr>
          <p:nvPr>
            <p:ph type="title" idx="4294967295"/>
          </p:nvPr>
        </p:nvSpPr>
        <p:spPr>
          <a:xfrm>
            <a:off x="0" y="344490"/>
            <a:ext cx="10515600" cy="561975"/>
          </a:xfrm>
        </p:spPr>
        <p:txBody>
          <a:bodyPr>
            <a:normAutofit fontScale="90000"/>
          </a:bodyPr>
          <a:lstStyle/>
          <a:p>
            <a:pPr algn="ctr"/>
            <a:r>
              <a:rPr lang="en-US" b="1" err="1">
                <a:solidFill>
                  <a:srgbClr val="5B1E45"/>
                </a:solidFill>
                <a:latin typeface="Veto Com" panose="02000506040000020003" pitchFamily="2" charset="0"/>
              </a:rPr>
              <a:t>Personalised</a:t>
            </a:r>
            <a:r>
              <a:rPr lang="en-US" b="1">
                <a:solidFill>
                  <a:srgbClr val="5B1E45"/>
                </a:solidFill>
                <a:latin typeface="Veto Com" panose="02000506040000020003" pitchFamily="2" charset="0"/>
              </a:rPr>
              <a:t> Service Pages</a:t>
            </a:r>
            <a:endParaRPr lang="en-GB" b="1">
              <a:solidFill>
                <a:srgbClr val="5B1E45"/>
              </a:solidFill>
              <a:latin typeface="Veto Com" panose="02000506040000020003" pitchFamily="2" charset="0"/>
            </a:endParaRPr>
          </a:p>
        </p:txBody>
      </p:sp>
      <p:sp>
        <p:nvSpPr>
          <p:cNvPr id="6" name="TextBox 5">
            <a:extLst>
              <a:ext uri="{FF2B5EF4-FFF2-40B4-BE49-F238E27FC236}">
                <a16:creationId xmlns:a16="http://schemas.microsoft.com/office/drawing/2014/main" id="{7EF9CD39-A058-4C0F-814F-1F559A93A759}"/>
              </a:ext>
            </a:extLst>
          </p:cNvPr>
          <p:cNvSpPr txBox="1"/>
          <p:nvPr/>
        </p:nvSpPr>
        <p:spPr>
          <a:xfrm>
            <a:off x="208340" y="1190764"/>
            <a:ext cx="5534027" cy="1446550"/>
          </a:xfrm>
          <a:prstGeom prst="rect">
            <a:avLst/>
          </a:prstGeom>
          <a:noFill/>
        </p:spPr>
        <p:txBody>
          <a:bodyPr wrap="square">
            <a:spAutoFit/>
          </a:bodyPr>
          <a:lstStyle/>
          <a:p>
            <a:pPr algn="ctr"/>
            <a:r>
              <a:rPr lang="en-US" sz="2800" b="1">
                <a:solidFill>
                  <a:srgbClr val="5B1E45"/>
                </a:solidFill>
                <a:latin typeface="Veto Com" panose="02000506040000020003" pitchFamily="2" charset="0"/>
              </a:rPr>
              <a:t>Did you know?</a:t>
            </a:r>
          </a:p>
          <a:p>
            <a:pPr algn="ctr"/>
            <a:r>
              <a:rPr lang="en-US" sz="2000" b="1">
                <a:solidFill>
                  <a:srgbClr val="5B1E45"/>
                </a:solidFill>
                <a:latin typeface="Veto Com" panose="02000506040000020003" pitchFamily="2" charset="0"/>
              </a:rPr>
              <a:t>Service pages can be customised so that they are more helpful for site users, as well as looking brighter.</a:t>
            </a:r>
            <a:endParaRPr lang="en-GB" sz="2000" b="1">
              <a:solidFill>
                <a:srgbClr val="5B1E45"/>
              </a:solidFill>
              <a:latin typeface="Veto Com" panose="02000506040000020003" pitchFamily="2" charset="0"/>
            </a:endParaRPr>
          </a:p>
        </p:txBody>
      </p:sp>
      <p:sp>
        <p:nvSpPr>
          <p:cNvPr id="8" name="TextBox 7">
            <a:extLst>
              <a:ext uri="{FF2B5EF4-FFF2-40B4-BE49-F238E27FC236}">
                <a16:creationId xmlns:a16="http://schemas.microsoft.com/office/drawing/2014/main" id="{B3DAADA7-2466-482F-9303-91CD8E907AFF}"/>
              </a:ext>
            </a:extLst>
          </p:cNvPr>
          <p:cNvSpPr txBox="1"/>
          <p:nvPr/>
        </p:nvSpPr>
        <p:spPr>
          <a:xfrm>
            <a:off x="1597821" y="2736859"/>
            <a:ext cx="3051412" cy="1631216"/>
          </a:xfrm>
          <a:prstGeom prst="rect">
            <a:avLst/>
          </a:prstGeom>
          <a:noFill/>
        </p:spPr>
        <p:txBody>
          <a:bodyPr wrap="square" rtlCol="0">
            <a:spAutoFit/>
          </a:bodyPr>
          <a:lstStyle/>
          <a:p>
            <a:r>
              <a:rPr lang="en-US" sz="2000" b="1">
                <a:solidFill>
                  <a:srgbClr val="5B1E45"/>
                </a:solidFill>
                <a:latin typeface="Veto Com" panose="02000506040000020003" pitchFamily="2" charset="0"/>
              </a:rPr>
              <a:t>What can be customised:-</a:t>
            </a:r>
          </a:p>
          <a:p>
            <a:pPr marL="285744" indent="-285744">
              <a:buFont typeface="Arial" panose="020B0604020202020204" pitchFamily="34" charset="0"/>
              <a:buChar char="•"/>
            </a:pPr>
            <a:r>
              <a:rPr lang="en-US" sz="2000" b="1">
                <a:solidFill>
                  <a:srgbClr val="5B1E45"/>
                </a:solidFill>
                <a:latin typeface="Veto Com" panose="02000506040000020003" pitchFamily="2" charset="0"/>
              </a:rPr>
              <a:t>The Image</a:t>
            </a:r>
          </a:p>
          <a:p>
            <a:pPr marL="285744" indent="-285744">
              <a:buFont typeface="Arial" panose="020B0604020202020204" pitchFamily="34" charset="0"/>
              <a:buChar char="•"/>
            </a:pPr>
            <a:r>
              <a:rPr lang="en-US" sz="2000" b="1">
                <a:solidFill>
                  <a:srgbClr val="5B1E45"/>
                </a:solidFill>
                <a:latin typeface="Veto Com" panose="02000506040000020003" pitchFamily="2" charset="0"/>
              </a:rPr>
              <a:t>Service Description </a:t>
            </a:r>
          </a:p>
          <a:p>
            <a:pPr marL="285744" indent="-285744">
              <a:buFont typeface="Arial" panose="020B0604020202020204" pitchFamily="34" charset="0"/>
              <a:buChar char="•"/>
            </a:pPr>
            <a:r>
              <a:rPr lang="en-US" sz="2000" b="1">
                <a:solidFill>
                  <a:srgbClr val="5B1E45"/>
                </a:solidFill>
                <a:latin typeface="Veto Com" panose="02000506040000020003" pitchFamily="2" charset="0"/>
              </a:rPr>
              <a:t>Additional Links</a:t>
            </a:r>
            <a:endParaRPr lang="en-GB" sz="2000" b="1">
              <a:solidFill>
                <a:srgbClr val="5B1E45"/>
              </a:solidFill>
              <a:latin typeface="Veto Com" panose="02000506040000020003" pitchFamily="2" charset="0"/>
            </a:endParaRPr>
          </a:p>
        </p:txBody>
      </p:sp>
      <p:sp>
        <p:nvSpPr>
          <p:cNvPr id="9" name="TextBox 8">
            <a:extLst>
              <a:ext uri="{FF2B5EF4-FFF2-40B4-BE49-F238E27FC236}">
                <a16:creationId xmlns:a16="http://schemas.microsoft.com/office/drawing/2014/main" id="{0D2E8906-7F55-4143-840E-3A643EDE4EAA}"/>
              </a:ext>
            </a:extLst>
          </p:cNvPr>
          <p:cNvSpPr txBox="1"/>
          <p:nvPr/>
        </p:nvSpPr>
        <p:spPr>
          <a:xfrm>
            <a:off x="208340" y="4331908"/>
            <a:ext cx="5711447" cy="1323439"/>
          </a:xfrm>
          <a:prstGeom prst="rect">
            <a:avLst/>
          </a:prstGeom>
          <a:noFill/>
        </p:spPr>
        <p:txBody>
          <a:bodyPr wrap="square" rtlCol="0">
            <a:spAutoFit/>
          </a:bodyPr>
          <a:lstStyle/>
          <a:p>
            <a:pPr algn="ctr"/>
            <a:r>
              <a:rPr lang="en-US" sz="2000" b="1">
                <a:solidFill>
                  <a:srgbClr val="5B1E45"/>
                </a:solidFill>
                <a:latin typeface="Veto Com Light" panose="02000506040000020003" pitchFamily="2" charset="0"/>
              </a:rPr>
              <a:t>This can only be done if your subscription has access to this feature, has linked services and you are an administrator for the subscription. All service pages start with no custom content</a:t>
            </a:r>
            <a:r>
              <a:rPr lang="en-US" sz="2000" b="1">
                <a:latin typeface="Veto Com Light" panose="02000506040000020003" pitchFamily="2" charset="0"/>
              </a:rPr>
              <a:t>.</a:t>
            </a:r>
            <a:endParaRPr lang="en-GB" sz="2000" b="1">
              <a:latin typeface="Veto Com Light" panose="02000506040000020003" pitchFamily="2" charset="0"/>
            </a:endParaRPr>
          </a:p>
        </p:txBody>
      </p:sp>
      <p:pic>
        <p:nvPicPr>
          <p:cNvPr id="11" name="Picture 10">
            <a:extLst>
              <a:ext uri="{FF2B5EF4-FFF2-40B4-BE49-F238E27FC236}">
                <a16:creationId xmlns:a16="http://schemas.microsoft.com/office/drawing/2014/main" id="{76EDA687-43D0-496F-9AAC-1A719D300963}"/>
              </a:ext>
            </a:extLst>
          </p:cNvPr>
          <p:cNvPicPr>
            <a:picLocks noChangeAspect="1"/>
          </p:cNvPicPr>
          <p:nvPr/>
        </p:nvPicPr>
        <p:blipFill>
          <a:blip r:embed="rId2"/>
          <a:stretch>
            <a:fillRect/>
          </a:stretch>
        </p:blipFill>
        <p:spPr>
          <a:xfrm>
            <a:off x="6164879" y="1349123"/>
            <a:ext cx="5257800" cy="2775464"/>
          </a:xfrm>
          <a:prstGeom prst="rect">
            <a:avLst/>
          </a:prstGeom>
        </p:spPr>
      </p:pic>
      <p:sp>
        <p:nvSpPr>
          <p:cNvPr id="12" name="TextBox 11">
            <a:extLst>
              <a:ext uri="{FF2B5EF4-FFF2-40B4-BE49-F238E27FC236}">
                <a16:creationId xmlns:a16="http://schemas.microsoft.com/office/drawing/2014/main" id="{1666FBE9-8C1D-4534-A428-40D62CCBCBA5}"/>
              </a:ext>
            </a:extLst>
          </p:cNvPr>
          <p:cNvSpPr txBox="1"/>
          <p:nvPr/>
        </p:nvSpPr>
        <p:spPr>
          <a:xfrm>
            <a:off x="7328848" y="4479484"/>
            <a:ext cx="3848669" cy="1200329"/>
          </a:xfrm>
          <a:prstGeom prst="rect">
            <a:avLst/>
          </a:prstGeom>
          <a:noFill/>
          <a:ln>
            <a:noFill/>
          </a:ln>
        </p:spPr>
        <p:txBody>
          <a:bodyPr wrap="square" rtlCol="0">
            <a:spAutoFit/>
          </a:bodyPr>
          <a:lstStyle/>
          <a:p>
            <a:pPr algn="ctr"/>
            <a:r>
              <a:rPr lang="en-US" b="1">
                <a:solidFill>
                  <a:srgbClr val="B10059"/>
                </a:solidFill>
                <a:latin typeface="Veto Com" panose="02000506040000020003" pitchFamily="2" charset="0"/>
              </a:rPr>
              <a:t>Personalising your service page can be done by clicking on the “custom service pages” at the bottom of your subscription Page</a:t>
            </a:r>
            <a:endParaRPr lang="en-GB" b="1">
              <a:solidFill>
                <a:srgbClr val="B10059"/>
              </a:solidFill>
              <a:latin typeface="Veto Com" panose="02000506040000020003" pitchFamily="2" charset="0"/>
            </a:endParaRPr>
          </a:p>
        </p:txBody>
      </p:sp>
      <p:sp>
        <p:nvSpPr>
          <p:cNvPr id="13" name="Oval 12">
            <a:extLst>
              <a:ext uri="{FF2B5EF4-FFF2-40B4-BE49-F238E27FC236}">
                <a16:creationId xmlns:a16="http://schemas.microsoft.com/office/drawing/2014/main" id="{F6BB0B8A-E597-4738-A9DF-BD31EDED2587}"/>
              </a:ext>
            </a:extLst>
          </p:cNvPr>
          <p:cNvSpPr/>
          <p:nvPr/>
        </p:nvSpPr>
        <p:spPr>
          <a:xfrm>
            <a:off x="6007293" y="3179933"/>
            <a:ext cx="5435223" cy="56292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12AA10C4-9F5F-4CBB-8E9A-E0BEA22D5F14}"/>
              </a:ext>
            </a:extLst>
          </p:cNvPr>
          <p:cNvCxnSpPr>
            <a:cxnSpLocks/>
          </p:cNvCxnSpPr>
          <p:nvPr/>
        </p:nvCxnSpPr>
        <p:spPr>
          <a:xfrm flipH="1" flipV="1">
            <a:off x="8188657" y="3930558"/>
            <a:ext cx="354843" cy="437855"/>
          </a:xfrm>
          <a:prstGeom prst="straightConnector1">
            <a:avLst/>
          </a:prstGeom>
          <a:ln w="38100">
            <a:solidFill>
              <a:srgbClr val="B10059"/>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22296926-8F9A-42C7-B90B-B1F9A4EF6FD8}"/>
              </a:ext>
            </a:extLst>
          </p:cNvPr>
          <p:cNvPicPr>
            <a:picLocks noChangeAspect="1"/>
          </p:cNvPicPr>
          <p:nvPr/>
        </p:nvPicPr>
        <p:blipFill>
          <a:blip r:embed="rId3"/>
          <a:stretch>
            <a:fillRect/>
          </a:stretch>
        </p:blipFill>
        <p:spPr>
          <a:xfrm>
            <a:off x="9779326" y="60553"/>
            <a:ext cx="2272079" cy="1130215"/>
          </a:xfrm>
          <a:prstGeom prst="rect">
            <a:avLst/>
          </a:prstGeom>
        </p:spPr>
      </p:pic>
      <p:sp>
        <p:nvSpPr>
          <p:cNvPr id="20" name="TextBox 19">
            <a:extLst>
              <a:ext uri="{FF2B5EF4-FFF2-40B4-BE49-F238E27FC236}">
                <a16:creationId xmlns:a16="http://schemas.microsoft.com/office/drawing/2014/main" id="{FC08F54C-5E8C-4837-BF65-650685B8FB61}"/>
              </a:ext>
            </a:extLst>
          </p:cNvPr>
          <p:cNvSpPr txBox="1"/>
          <p:nvPr/>
        </p:nvSpPr>
        <p:spPr>
          <a:xfrm>
            <a:off x="1667941" y="6305366"/>
            <a:ext cx="8993875" cy="369332"/>
          </a:xfrm>
          <a:prstGeom prst="rect">
            <a:avLst/>
          </a:prstGeom>
          <a:noFill/>
        </p:spPr>
        <p:txBody>
          <a:bodyPr wrap="square">
            <a:spAutoFit/>
          </a:bodyPr>
          <a:lstStyle/>
          <a:p>
            <a:pPr algn="ctr"/>
            <a:r>
              <a:rPr lang="en-GB" b="1">
                <a:solidFill>
                  <a:srgbClr val="B10059"/>
                </a:solidFill>
                <a:hlinkClick r:id="rId4"/>
              </a:rPr>
              <a:t>https://www.careopinion.org.uk/info/subscriber-help-custom-service-pages</a:t>
            </a:r>
            <a:endParaRPr lang="en-GB" b="1">
              <a:solidFill>
                <a:srgbClr val="B10059"/>
              </a:solidFill>
            </a:endParaRPr>
          </a:p>
        </p:txBody>
      </p:sp>
    </p:spTree>
    <p:extLst>
      <p:ext uri="{BB962C8B-B14F-4D97-AF65-F5344CB8AC3E}">
        <p14:creationId xmlns:p14="http://schemas.microsoft.com/office/powerpoint/2010/main" val="822432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461C7D-2386-4A59-AF81-CDBD8608C33A}"/>
              </a:ext>
            </a:extLst>
          </p:cNvPr>
          <p:cNvPicPr>
            <a:picLocks noChangeAspect="1"/>
          </p:cNvPicPr>
          <p:nvPr/>
        </p:nvPicPr>
        <p:blipFill>
          <a:blip r:embed="rId2"/>
          <a:stretch>
            <a:fillRect/>
          </a:stretch>
        </p:blipFill>
        <p:spPr>
          <a:xfrm>
            <a:off x="1592849" y="1166875"/>
            <a:ext cx="9630160" cy="5352152"/>
          </a:xfrm>
          <a:prstGeom prst="rect">
            <a:avLst/>
          </a:prstGeom>
        </p:spPr>
      </p:pic>
      <p:pic>
        <p:nvPicPr>
          <p:cNvPr id="5" name="Picture 4">
            <a:extLst>
              <a:ext uri="{FF2B5EF4-FFF2-40B4-BE49-F238E27FC236}">
                <a16:creationId xmlns:a16="http://schemas.microsoft.com/office/drawing/2014/main" id="{6BB4D19F-64DF-4DC0-90C9-12BFA48061EF}"/>
              </a:ext>
            </a:extLst>
          </p:cNvPr>
          <p:cNvPicPr>
            <a:picLocks noChangeAspect="1"/>
          </p:cNvPicPr>
          <p:nvPr/>
        </p:nvPicPr>
        <p:blipFill>
          <a:blip r:embed="rId3"/>
          <a:stretch>
            <a:fillRect/>
          </a:stretch>
        </p:blipFill>
        <p:spPr>
          <a:xfrm>
            <a:off x="9779326" y="60553"/>
            <a:ext cx="2272079" cy="1130215"/>
          </a:xfrm>
          <a:prstGeom prst="rect">
            <a:avLst/>
          </a:prstGeom>
        </p:spPr>
      </p:pic>
      <p:cxnSp>
        <p:nvCxnSpPr>
          <p:cNvPr id="7" name="Straight Arrow Connector 6">
            <a:extLst>
              <a:ext uri="{FF2B5EF4-FFF2-40B4-BE49-F238E27FC236}">
                <a16:creationId xmlns:a16="http://schemas.microsoft.com/office/drawing/2014/main" id="{65C90E4A-78F9-448E-934F-2F4D5AD875FC}"/>
              </a:ext>
            </a:extLst>
          </p:cNvPr>
          <p:cNvCxnSpPr>
            <a:cxnSpLocks/>
          </p:cNvCxnSpPr>
          <p:nvPr/>
        </p:nvCxnSpPr>
        <p:spPr>
          <a:xfrm flipV="1">
            <a:off x="5741159" y="4339988"/>
            <a:ext cx="0" cy="1392072"/>
          </a:xfrm>
          <a:prstGeom prst="straightConnector1">
            <a:avLst/>
          </a:prstGeom>
          <a:ln w="38100">
            <a:solidFill>
              <a:srgbClr val="B10059"/>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12CA79A-4578-42F4-B7A5-8925BF05B7D5}"/>
              </a:ext>
            </a:extLst>
          </p:cNvPr>
          <p:cNvSpPr txBox="1"/>
          <p:nvPr/>
        </p:nvSpPr>
        <p:spPr>
          <a:xfrm>
            <a:off x="4817663" y="5732063"/>
            <a:ext cx="2129044" cy="400110"/>
          </a:xfrm>
          <a:prstGeom prst="rect">
            <a:avLst/>
          </a:prstGeom>
          <a:noFill/>
        </p:spPr>
        <p:txBody>
          <a:bodyPr wrap="square" rtlCol="0">
            <a:spAutoFit/>
          </a:bodyPr>
          <a:lstStyle/>
          <a:p>
            <a:pPr algn="ctr"/>
            <a:r>
              <a:rPr lang="en-US" sz="2000" b="1">
                <a:solidFill>
                  <a:srgbClr val="5B1E45"/>
                </a:solidFill>
              </a:rPr>
              <a:t>Image</a:t>
            </a:r>
            <a:endParaRPr lang="en-GB" sz="2000" b="1">
              <a:solidFill>
                <a:srgbClr val="5B1E45"/>
              </a:solidFill>
            </a:endParaRPr>
          </a:p>
        </p:txBody>
      </p:sp>
      <p:cxnSp>
        <p:nvCxnSpPr>
          <p:cNvPr id="12" name="Straight Arrow Connector 11">
            <a:extLst>
              <a:ext uri="{FF2B5EF4-FFF2-40B4-BE49-F238E27FC236}">
                <a16:creationId xmlns:a16="http://schemas.microsoft.com/office/drawing/2014/main" id="{CAD86E6F-80FE-4F36-9923-148A2224EC31}"/>
              </a:ext>
            </a:extLst>
          </p:cNvPr>
          <p:cNvCxnSpPr/>
          <p:nvPr/>
        </p:nvCxnSpPr>
        <p:spPr>
          <a:xfrm flipH="1" flipV="1">
            <a:off x="2949161" y="5727402"/>
            <a:ext cx="559559" cy="400111"/>
          </a:xfrm>
          <a:prstGeom prst="straightConnector1">
            <a:avLst/>
          </a:prstGeom>
          <a:ln w="38100">
            <a:solidFill>
              <a:srgbClr val="B10059"/>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EEC2B65-A541-459C-8BDA-E27E42E9D174}"/>
              </a:ext>
            </a:extLst>
          </p:cNvPr>
          <p:cNvSpPr txBox="1"/>
          <p:nvPr/>
        </p:nvSpPr>
        <p:spPr>
          <a:xfrm>
            <a:off x="3011561" y="5932119"/>
            <a:ext cx="1684257" cy="400110"/>
          </a:xfrm>
          <a:prstGeom prst="rect">
            <a:avLst/>
          </a:prstGeom>
          <a:noFill/>
        </p:spPr>
        <p:txBody>
          <a:bodyPr wrap="square" rtlCol="0">
            <a:spAutoFit/>
          </a:bodyPr>
          <a:lstStyle/>
          <a:p>
            <a:pPr algn="ctr"/>
            <a:r>
              <a:rPr lang="en-US" sz="2000" b="1">
                <a:solidFill>
                  <a:srgbClr val="5B1E45"/>
                </a:solidFill>
              </a:rPr>
              <a:t>Links</a:t>
            </a:r>
            <a:endParaRPr lang="en-GB" sz="2000" b="1">
              <a:solidFill>
                <a:srgbClr val="5B1E45"/>
              </a:solidFill>
            </a:endParaRPr>
          </a:p>
        </p:txBody>
      </p:sp>
      <p:cxnSp>
        <p:nvCxnSpPr>
          <p:cNvPr id="15" name="Straight Arrow Connector 14">
            <a:extLst>
              <a:ext uri="{FF2B5EF4-FFF2-40B4-BE49-F238E27FC236}">
                <a16:creationId xmlns:a16="http://schemas.microsoft.com/office/drawing/2014/main" id="{64695BF4-2B7E-4F90-A66F-CCFE99826F21}"/>
              </a:ext>
            </a:extLst>
          </p:cNvPr>
          <p:cNvCxnSpPr/>
          <p:nvPr/>
        </p:nvCxnSpPr>
        <p:spPr>
          <a:xfrm flipV="1">
            <a:off x="968996" y="3234524"/>
            <a:ext cx="382137" cy="409433"/>
          </a:xfrm>
          <a:prstGeom prst="straightConnector1">
            <a:avLst/>
          </a:prstGeom>
          <a:ln w="38100">
            <a:solidFill>
              <a:srgbClr val="B10059"/>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EF11462-4B8C-4BA2-A97E-03D4BE2E0D88}"/>
              </a:ext>
            </a:extLst>
          </p:cNvPr>
          <p:cNvSpPr txBox="1"/>
          <p:nvPr/>
        </p:nvSpPr>
        <p:spPr>
          <a:xfrm>
            <a:off x="4" y="3661083"/>
            <a:ext cx="1592849" cy="400110"/>
          </a:xfrm>
          <a:prstGeom prst="rect">
            <a:avLst/>
          </a:prstGeom>
          <a:noFill/>
        </p:spPr>
        <p:txBody>
          <a:bodyPr wrap="square" rtlCol="0">
            <a:spAutoFit/>
          </a:bodyPr>
          <a:lstStyle/>
          <a:p>
            <a:r>
              <a:rPr lang="en-US" sz="2000" b="1">
                <a:solidFill>
                  <a:srgbClr val="5B1E45"/>
                </a:solidFill>
              </a:rPr>
              <a:t>Description</a:t>
            </a:r>
            <a:endParaRPr lang="en-GB" sz="2000" b="1">
              <a:solidFill>
                <a:srgbClr val="5B1E45"/>
              </a:solidFill>
            </a:endParaRPr>
          </a:p>
        </p:txBody>
      </p:sp>
      <p:sp>
        <p:nvSpPr>
          <p:cNvPr id="17" name="TextBox 16">
            <a:extLst>
              <a:ext uri="{FF2B5EF4-FFF2-40B4-BE49-F238E27FC236}">
                <a16:creationId xmlns:a16="http://schemas.microsoft.com/office/drawing/2014/main" id="{7254F4D9-4A31-4A1F-B2B1-D404DD4B0466}"/>
              </a:ext>
            </a:extLst>
          </p:cNvPr>
          <p:cNvSpPr txBox="1"/>
          <p:nvPr/>
        </p:nvSpPr>
        <p:spPr>
          <a:xfrm>
            <a:off x="494775" y="338973"/>
            <a:ext cx="8065827" cy="646331"/>
          </a:xfrm>
          <a:prstGeom prst="rect">
            <a:avLst/>
          </a:prstGeom>
          <a:noFill/>
        </p:spPr>
        <p:txBody>
          <a:bodyPr wrap="square" lIns="91440" tIns="45720" rIns="91440" bIns="45720" rtlCol="0" anchor="t">
            <a:spAutoFit/>
          </a:bodyPr>
          <a:lstStyle/>
          <a:p>
            <a:r>
              <a:rPr lang="en-GB" sz="3600" b="1">
                <a:solidFill>
                  <a:srgbClr val="5B1E45"/>
                </a:solidFill>
                <a:effectLst>
                  <a:glow rad="63500">
                    <a:schemeClr val="accent1">
                      <a:satMod val="175000"/>
                      <a:alpha val="40000"/>
                    </a:schemeClr>
                  </a:glow>
                </a:effectLst>
                <a:latin typeface="Veto Com" panose="02000506040000020003" pitchFamily="2" charset="0"/>
                <a:ea typeface="+mj-ea"/>
                <a:cs typeface="+mj-cs"/>
              </a:rPr>
              <a:t>Example Customised Service Page</a:t>
            </a:r>
          </a:p>
        </p:txBody>
      </p:sp>
    </p:spTree>
    <p:extLst>
      <p:ext uri="{BB962C8B-B14F-4D97-AF65-F5344CB8AC3E}">
        <p14:creationId xmlns:p14="http://schemas.microsoft.com/office/powerpoint/2010/main" val="199924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80C3DA-D286-413F-904B-E991019C92D7}"/>
              </a:ext>
            </a:extLst>
          </p:cNvPr>
          <p:cNvSpPr>
            <a:spLocks noGrp="1"/>
          </p:cNvSpPr>
          <p:nvPr>
            <p:ph type="title" idx="4294967295"/>
          </p:nvPr>
        </p:nvSpPr>
        <p:spPr>
          <a:xfrm>
            <a:off x="607329" y="-163168"/>
            <a:ext cx="10515600" cy="1325563"/>
          </a:xfrm>
        </p:spPr>
        <p:txBody>
          <a:bodyPr>
            <a:normAutofit/>
          </a:bodyPr>
          <a:lstStyle/>
          <a:p>
            <a:r>
              <a:rPr lang="en-US" sz="3600">
                <a:solidFill>
                  <a:srgbClr val="5B1E45"/>
                </a:solidFill>
                <a:latin typeface="Veto Com" panose="02000506040000020003" pitchFamily="2" charset="0"/>
              </a:rPr>
              <a:t>Understanding</a:t>
            </a:r>
            <a:r>
              <a:rPr lang="en-US">
                <a:solidFill>
                  <a:srgbClr val="5B1E45"/>
                </a:solidFill>
                <a:latin typeface="Veto Com" panose="02000506040000020003" pitchFamily="2" charset="0"/>
              </a:rPr>
              <a:t> how it works</a:t>
            </a:r>
            <a:endParaRPr lang="en-GB">
              <a:solidFill>
                <a:srgbClr val="5B1E45"/>
              </a:solidFill>
              <a:latin typeface="Veto Com" panose="02000506040000020003" pitchFamily="2" charset="0"/>
            </a:endParaRPr>
          </a:p>
        </p:txBody>
      </p:sp>
      <p:sp>
        <p:nvSpPr>
          <p:cNvPr id="5" name="TextBox 4">
            <a:extLst>
              <a:ext uri="{FF2B5EF4-FFF2-40B4-BE49-F238E27FC236}">
                <a16:creationId xmlns:a16="http://schemas.microsoft.com/office/drawing/2014/main" id="{F3927D5F-6472-444E-B238-C460D80AAAA6}"/>
              </a:ext>
            </a:extLst>
          </p:cNvPr>
          <p:cNvSpPr txBox="1"/>
          <p:nvPr/>
        </p:nvSpPr>
        <p:spPr>
          <a:xfrm>
            <a:off x="1108749" y="1462190"/>
            <a:ext cx="9826388" cy="923330"/>
          </a:xfrm>
          <a:prstGeom prst="rect">
            <a:avLst/>
          </a:prstGeom>
          <a:noFill/>
        </p:spPr>
        <p:txBody>
          <a:bodyPr wrap="square" rtlCol="0">
            <a:spAutoFit/>
          </a:bodyPr>
          <a:lstStyle/>
          <a:p>
            <a:pPr algn="ctr"/>
            <a:r>
              <a:rPr lang="en-US" b="1">
                <a:solidFill>
                  <a:srgbClr val="5B1E45"/>
                </a:solidFill>
                <a:latin typeface="Veto Com" panose="02000506040000020003" pitchFamily="2" charset="0"/>
              </a:rPr>
              <a:t>Before you can customize your page, you need to understand how services are listed. We normally list them in a hierarchy, so this could mean that a service belongs to a part of a service above and may have services below.</a:t>
            </a:r>
            <a:endParaRPr lang="en-GB" b="1">
              <a:solidFill>
                <a:srgbClr val="5B1E45"/>
              </a:solidFill>
              <a:latin typeface="Veto Com" panose="02000506040000020003" pitchFamily="2" charset="0"/>
            </a:endParaRPr>
          </a:p>
        </p:txBody>
      </p:sp>
      <p:pic>
        <p:nvPicPr>
          <p:cNvPr id="23" name="Picture 22">
            <a:extLst>
              <a:ext uri="{FF2B5EF4-FFF2-40B4-BE49-F238E27FC236}">
                <a16:creationId xmlns:a16="http://schemas.microsoft.com/office/drawing/2014/main" id="{3B8E4F67-ED56-458D-A8E6-78C14066CA2E}"/>
              </a:ext>
            </a:extLst>
          </p:cNvPr>
          <p:cNvPicPr>
            <a:picLocks noChangeAspect="1"/>
          </p:cNvPicPr>
          <p:nvPr/>
        </p:nvPicPr>
        <p:blipFill>
          <a:blip r:embed="rId2"/>
          <a:stretch>
            <a:fillRect/>
          </a:stretch>
        </p:blipFill>
        <p:spPr>
          <a:xfrm>
            <a:off x="892789" y="2385516"/>
            <a:ext cx="5421507" cy="4449171"/>
          </a:xfrm>
          <a:prstGeom prst="rect">
            <a:avLst/>
          </a:prstGeom>
        </p:spPr>
      </p:pic>
      <p:sp>
        <p:nvSpPr>
          <p:cNvPr id="24" name="TextBox 23">
            <a:extLst>
              <a:ext uri="{FF2B5EF4-FFF2-40B4-BE49-F238E27FC236}">
                <a16:creationId xmlns:a16="http://schemas.microsoft.com/office/drawing/2014/main" id="{6616A97A-C8E5-4B4A-A6D3-979BC0E6A092}"/>
              </a:ext>
            </a:extLst>
          </p:cNvPr>
          <p:cNvSpPr txBox="1"/>
          <p:nvPr/>
        </p:nvSpPr>
        <p:spPr>
          <a:xfrm>
            <a:off x="6963634" y="3242922"/>
            <a:ext cx="4159295" cy="2308324"/>
          </a:xfrm>
          <a:prstGeom prst="rect">
            <a:avLst/>
          </a:prstGeom>
          <a:noFill/>
        </p:spPr>
        <p:txBody>
          <a:bodyPr wrap="square" rtlCol="0">
            <a:spAutoFit/>
          </a:bodyPr>
          <a:lstStyle/>
          <a:p>
            <a:pPr algn="ctr"/>
            <a:r>
              <a:rPr lang="en-US" b="1">
                <a:solidFill>
                  <a:srgbClr val="B10059"/>
                </a:solidFill>
                <a:latin typeface="Veto Com" panose="02000506040000020003" pitchFamily="2" charset="0"/>
              </a:rPr>
              <a:t>Something to bear in mind,  if you customize a page, changes may affect  lower descendant services in the tree. If you change the parent service, the children will be changed too. </a:t>
            </a:r>
          </a:p>
          <a:p>
            <a:pPr algn="ctr"/>
            <a:r>
              <a:rPr lang="en-US" b="1">
                <a:solidFill>
                  <a:srgbClr val="B10059"/>
                </a:solidFill>
                <a:latin typeface="Veto Com" panose="02000506040000020003" pitchFamily="2" charset="0"/>
              </a:rPr>
              <a:t>You can however personalize each child service with its own image, description and links</a:t>
            </a:r>
            <a:endParaRPr lang="en-GB" b="1">
              <a:solidFill>
                <a:srgbClr val="B10059"/>
              </a:solidFill>
              <a:latin typeface="Veto Com" panose="02000506040000020003" pitchFamily="2" charset="0"/>
            </a:endParaRPr>
          </a:p>
        </p:txBody>
      </p:sp>
      <p:pic>
        <p:nvPicPr>
          <p:cNvPr id="26" name="Picture 25">
            <a:extLst>
              <a:ext uri="{FF2B5EF4-FFF2-40B4-BE49-F238E27FC236}">
                <a16:creationId xmlns:a16="http://schemas.microsoft.com/office/drawing/2014/main" id="{B5BBF24C-E9BC-4F14-8790-E34E89F6920B}"/>
              </a:ext>
            </a:extLst>
          </p:cNvPr>
          <p:cNvPicPr>
            <a:picLocks noChangeAspect="1"/>
          </p:cNvPicPr>
          <p:nvPr/>
        </p:nvPicPr>
        <p:blipFill>
          <a:blip r:embed="rId3"/>
          <a:stretch>
            <a:fillRect/>
          </a:stretch>
        </p:blipFill>
        <p:spPr>
          <a:xfrm>
            <a:off x="9799097" y="60553"/>
            <a:ext cx="2272079" cy="1130215"/>
          </a:xfrm>
          <a:prstGeom prst="rect">
            <a:avLst/>
          </a:prstGeom>
        </p:spPr>
      </p:pic>
      <p:sp>
        <p:nvSpPr>
          <p:cNvPr id="30" name="TextBox 29">
            <a:extLst>
              <a:ext uri="{FF2B5EF4-FFF2-40B4-BE49-F238E27FC236}">
                <a16:creationId xmlns:a16="http://schemas.microsoft.com/office/drawing/2014/main" id="{3541DB9E-4606-458F-9E4F-1CACF5EFB595}"/>
              </a:ext>
            </a:extLst>
          </p:cNvPr>
          <p:cNvSpPr txBox="1"/>
          <p:nvPr/>
        </p:nvSpPr>
        <p:spPr>
          <a:xfrm>
            <a:off x="6096003" y="5856987"/>
            <a:ext cx="6093724" cy="646331"/>
          </a:xfrm>
          <a:prstGeom prst="rect">
            <a:avLst/>
          </a:prstGeom>
          <a:noFill/>
        </p:spPr>
        <p:txBody>
          <a:bodyPr wrap="square" lIns="91440" tIns="45720" rIns="91440" bIns="45720" anchor="t">
            <a:spAutoFit/>
          </a:bodyPr>
          <a:lstStyle/>
          <a:p>
            <a:pPr algn="ctr"/>
            <a:r>
              <a:rPr lang="en-US" b="1">
                <a:solidFill>
                  <a:srgbClr val="5B1E45"/>
                </a:solidFill>
              </a:rPr>
              <a:t>https://www.careopinion.org.uk/info/subscriber-help-customise-a-service</a:t>
            </a:r>
            <a:endParaRPr lang="en-GB" b="1">
              <a:solidFill>
                <a:srgbClr val="5B1E45"/>
              </a:solidFill>
            </a:endParaRPr>
          </a:p>
        </p:txBody>
      </p:sp>
    </p:spTree>
    <p:extLst>
      <p:ext uri="{BB962C8B-B14F-4D97-AF65-F5344CB8AC3E}">
        <p14:creationId xmlns:p14="http://schemas.microsoft.com/office/powerpoint/2010/main" val="125423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C43524A-3BDB-4332-9F33-90F3EFBDBD4C}"/>
              </a:ext>
            </a:extLst>
          </p:cNvPr>
          <p:cNvSpPr>
            <a:spLocks noGrp="1"/>
          </p:cNvSpPr>
          <p:nvPr>
            <p:ph type="subTitle" idx="4294967295"/>
          </p:nvPr>
        </p:nvSpPr>
        <p:spPr>
          <a:xfrm>
            <a:off x="4451653" y="3429000"/>
            <a:ext cx="4278313" cy="1395413"/>
          </a:xfrm>
        </p:spPr>
        <p:txBody>
          <a:bodyPr>
            <a:normAutofit/>
          </a:bodyPr>
          <a:lstStyle/>
          <a:p>
            <a:pPr marL="0" indent="0">
              <a:buNone/>
            </a:pPr>
            <a:r>
              <a:rPr lang="en-GB" sz="4800" b="1">
                <a:solidFill>
                  <a:srgbClr val="5B1E45"/>
                </a:solidFill>
                <a:latin typeface="Veto Com Light" panose="02000506040000020003" pitchFamily="2" charset="0"/>
              </a:rPr>
              <a:t>Accessibility</a:t>
            </a:r>
          </a:p>
        </p:txBody>
      </p:sp>
      <p:pic>
        <p:nvPicPr>
          <p:cNvPr id="5" name="Picture 4">
            <a:extLst>
              <a:ext uri="{FF2B5EF4-FFF2-40B4-BE49-F238E27FC236}">
                <a16:creationId xmlns:a16="http://schemas.microsoft.com/office/drawing/2014/main" id="{CCD9B027-E953-48A8-9445-429A9E24528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073400" y="950691"/>
            <a:ext cx="6082742" cy="1925678"/>
          </a:xfrm>
          <a:prstGeom prst="rect">
            <a:avLst/>
          </a:prstGeom>
        </p:spPr>
      </p:pic>
      <p:sp>
        <p:nvSpPr>
          <p:cNvPr id="2" name="TextBox 1">
            <a:extLst>
              <a:ext uri="{FF2B5EF4-FFF2-40B4-BE49-F238E27FC236}">
                <a16:creationId xmlns:a16="http://schemas.microsoft.com/office/drawing/2014/main" id="{67062FE7-90DA-424D-C008-854C9D14E69B}"/>
              </a:ext>
            </a:extLst>
          </p:cNvPr>
          <p:cNvSpPr txBox="1"/>
          <p:nvPr/>
        </p:nvSpPr>
        <p:spPr>
          <a:xfrm>
            <a:off x="7073410" y="5907309"/>
            <a:ext cx="5392616" cy="646331"/>
          </a:xfrm>
          <a:prstGeom prst="rect">
            <a:avLst/>
          </a:prstGeom>
          <a:noFill/>
        </p:spPr>
        <p:txBody>
          <a:bodyPr wrap="square" rtlCol="0">
            <a:spAutoFit/>
          </a:bodyPr>
          <a:lstStyle/>
          <a:p>
            <a:r>
              <a:rPr lang="en-GB" b="0" i="0" u="none" strike="noStrike">
                <a:solidFill>
                  <a:srgbClr val="B10059"/>
                </a:solidFill>
                <a:effectLst/>
                <a:latin typeface="YAEo2ZMr0dY 0"/>
              </a:rPr>
              <a:t>Tracy Molloy </a:t>
            </a:r>
            <a:endParaRPr lang="en-GB">
              <a:solidFill>
                <a:srgbClr val="000000"/>
              </a:solidFill>
              <a:effectLst/>
              <a:latin typeface="YAEo2ZMr0dY 0"/>
            </a:endParaRPr>
          </a:p>
          <a:p>
            <a:r>
              <a:rPr lang="en-GB" b="0" i="0" u="none" strike="noStrike">
                <a:solidFill>
                  <a:srgbClr val="4D4D4F"/>
                </a:solidFill>
                <a:effectLst/>
                <a:latin typeface="YAEo2ZMr0dY 0"/>
              </a:rPr>
              <a:t>Senior Support &amp; Engagement officer, Care Opinion </a:t>
            </a:r>
            <a:endParaRPr lang="en-GB">
              <a:solidFill>
                <a:srgbClr val="000000"/>
              </a:solidFill>
              <a:effectLst/>
              <a:latin typeface="YAEo2ZMr0dY 0"/>
            </a:endParaRPr>
          </a:p>
        </p:txBody>
      </p:sp>
    </p:spTree>
    <p:extLst>
      <p:ext uri="{BB962C8B-B14F-4D97-AF65-F5344CB8AC3E}">
        <p14:creationId xmlns:p14="http://schemas.microsoft.com/office/powerpoint/2010/main" val="1325139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55A8-EAFB-4558-9B7A-8061A34FEAD0}"/>
              </a:ext>
            </a:extLst>
          </p:cNvPr>
          <p:cNvSpPr>
            <a:spLocks noGrp="1"/>
          </p:cNvSpPr>
          <p:nvPr>
            <p:ph type="title" idx="4294967295"/>
          </p:nvPr>
        </p:nvSpPr>
        <p:spPr>
          <a:xfrm>
            <a:off x="1230315" y="369887"/>
            <a:ext cx="10572751" cy="969963"/>
          </a:xfrm>
        </p:spPr>
        <p:txBody>
          <a:bodyPr>
            <a:normAutofit/>
          </a:bodyPr>
          <a:lstStyle/>
          <a:p>
            <a:r>
              <a:rPr lang="en-GB" sz="3000" b="0">
                <a:solidFill>
                  <a:srgbClr val="5B1E45"/>
                </a:solidFill>
                <a:latin typeface="Calibri" panose="020F0502020204030204" pitchFamily="34" charset="0"/>
                <a:cs typeface="Calibri" panose="020F0502020204030204" pitchFamily="34" charset="0"/>
              </a:rPr>
              <a:t>Keep it Simple!</a:t>
            </a:r>
          </a:p>
        </p:txBody>
      </p:sp>
      <p:sp>
        <p:nvSpPr>
          <p:cNvPr id="3" name="Content Placeholder 2">
            <a:extLst>
              <a:ext uri="{FF2B5EF4-FFF2-40B4-BE49-F238E27FC236}">
                <a16:creationId xmlns:a16="http://schemas.microsoft.com/office/drawing/2014/main" id="{CC75D25E-F7F9-46C4-8949-BADE54DA6ABF}"/>
              </a:ext>
            </a:extLst>
          </p:cNvPr>
          <p:cNvSpPr>
            <a:spLocks noGrp="1"/>
          </p:cNvSpPr>
          <p:nvPr>
            <p:ph idx="4294967295"/>
          </p:nvPr>
        </p:nvSpPr>
        <p:spPr>
          <a:xfrm>
            <a:off x="819151" y="2190969"/>
            <a:ext cx="10553700" cy="3636963"/>
          </a:xfrm>
        </p:spPr>
        <p:txBody>
          <a:bodyPr>
            <a:normAutofit fontScale="70000" lnSpcReduction="20000"/>
          </a:bodyPr>
          <a:lstStyle/>
          <a:p>
            <a:pPr marL="0" indent="0" algn="ctr">
              <a:buNone/>
            </a:pPr>
            <a:r>
              <a:rPr lang="en-GB" sz="4600" b="1" u="sng">
                <a:solidFill>
                  <a:srgbClr val="5B1E45"/>
                </a:solidFill>
                <a:latin typeface="Calibri" panose="020F0502020204030204" pitchFamily="34" charset="0"/>
                <a:cs typeface="Calibri" panose="020F0502020204030204" pitchFamily="34" charset="0"/>
              </a:rPr>
              <a:t>Care Opinion Vision &amp; Mission</a:t>
            </a:r>
          </a:p>
          <a:p>
            <a:pPr marL="0" indent="0" algn="ctr">
              <a:buNone/>
            </a:pPr>
            <a:endParaRPr lang="en-GB"/>
          </a:p>
          <a:p>
            <a:pPr marL="0" indent="0" algn="ctr">
              <a:buNone/>
            </a:pPr>
            <a:r>
              <a:rPr lang="en-GB" sz="3600">
                <a:solidFill>
                  <a:srgbClr val="B10059"/>
                </a:solidFill>
                <a:latin typeface="Calibri" panose="020F0502020204030204" pitchFamily="34" charset="0"/>
                <a:cs typeface="Calibri" panose="020F0502020204030204" pitchFamily="34" charset="0"/>
              </a:rPr>
              <a:t>We want people to be able to share their experiences </a:t>
            </a:r>
          </a:p>
          <a:p>
            <a:pPr marL="0" indent="0" algn="ctr">
              <a:buNone/>
            </a:pPr>
            <a:r>
              <a:rPr lang="en-GB" sz="3600">
                <a:solidFill>
                  <a:srgbClr val="B10059"/>
                </a:solidFill>
                <a:latin typeface="Calibri" panose="020F0502020204030204" pitchFamily="34" charset="0"/>
                <a:cs typeface="Calibri" panose="020F0502020204030204" pitchFamily="34" charset="0"/>
              </a:rPr>
              <a:t>of health and care in ways which are:</a:t>
            </a:r>
          </a:p>
          <a:p>
            <a:pPr marL="0" indent="0" algn="ctr">
              <a:buNone/>
            </a:pPr>
            <a:r>
              <a:rPr lang="en-GB" sz="4600" b="1">
                <a:solidFill>
                  <a:srgbClr val="B10059"/>
                </a:solidFill>
                <a:latin typeface="Calibri" panose="020F0502020204030204" pitchFamily="34" charset="0"/>
                <a:cs typeface="Calibri" panose="020F0502020204030204" pitchFamily="34" charset="0"/>
              </a:rPr>
              <a:t> safe</a:t>
            </a:r>
          </a:p>
          <a:p>
            <a:pPr marL="0" indent="0" algn="ctr">
              <a:buNone/>
            </a:pPr>
            <a:r>
              <a:rPr lang="en-GB" sz="4600" b="1">
                <a:solidFill>
                  <a:srgbClr val="B10059"/>
                </a:solidFill>
                <a:latin typeface="Calibri" panose="020F0502020204030204" pitchFamily="34" charset="0"/>
                <a:cs typeface="Calibri" panose="020F0502020204030204" pitchFamily="34" charset="0"/>
              </a:rPr>
              <a:t>simple </a:t>
            </a:r>
          </a:p>
          <a:p>
            <a:pPr marL="0" indent="0" algn="ctr">
              <a:buNone/>
            </a:pPr>
            <a:r>
              <a:rPr lang="en-GB" sz="4600" b="1">
                <a:solidFill>
                  <a:srgbClr val="B10059"/>
                </a:solidFill>
                <a:latin typeface="Calibri" panose="020F0502020204030204" pitchFamily="34" charset="0"/>
                <a:cs typeface="Calibri" panose="020F0502020204030204" pitchFamily="34" charset="0"/>
              </a:rPr>
              <a:t>and lead to learning and change</a:t>
            </a:r>
          </a:p>
          <a:p>
            <a:pPr marL="0" indent="0" algn="ctr">
              <a:buNone/>
            </a:pPr>
            <a:endParaRPr lang="en-GB"/>
          </a:p>
          <a:p>
            <a:pPr marL="0" indent="0" algn="ctr">
              <a:buNone/>
            </a:pPr>
            <a:endParaRPr lang="en-GB"/>
          </a:p>
          <a:p>
            <a:pPr marL="0" indent="0">
              <a:buNone/>
            </a:pPr>
            <a:endParaRPr lang="en-GB"/>
          </a:p>
          <a:p>
            <a:endParaRPr lang="en-GB"/>
          </a:p>
        </p:txBody>
      </p:sp>
      <p:pic>
        <p:nvPicPr>
          <p:cNvPr id="4" name="Picture 3">
            <a:extLst>
              <a:ext uri="{FF2B5EF4-FFF2-40B4-BE49-F238E27FC236}">
                <a16:creationId xmlns:a16="http://schemas.microsoft.com/office/drawing/2014/main" id="{664264A6-AA76-4E67-A45A-D522962BCE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24" y="790210"/>
            <a:ext cx="462507" cy="479715"/>
          </a:xfrm>
          <a:prstGeom prst="rect">
            <a:avLst/>
          </a:prstGeom>
        </p:spPr>
      </p:pic>
      <p:pic>
        <p:nvPicPr>
          <p:cNvPr id="6" name="Picture 5">
            <a:extLst>
              <a:ext uri="{FF2B5EF4-FFF2-40B4-BE49-F238E27FC236}">
                <a16:creationId xmlns:a16="http://schemas.microsoft.com/office/drawing/2014/main" id="{7E7F95B1-F9E3-494D-B5DC-49E6EEACA327}"/>
              </a:ext>
            </a:extLst>
          </p:cNvPr>
          <p:cNvPicPr>
            <a:picLocks noChangeAspect="1"/>
          </p:cNvPicPr>
          <p:nvPr/>
        </p:nvPicPr>
        <p:blipFill>
          <a:blip r:embed="rId3"/>
          <a:stretch>
            <a:fillRect/>
          </a:stretch>
        </p:blipFill>
        <p:spPr>
          <a:xfrm>
            <a:off x="9344507" y="5186854"/>
            <a:ext cx="2284534" cy="1095967"/>
          </a:xfrm>
          <a:prstGeom prst="rect">
            <a:avLst/>
          </a:prstGeom>
        </p:spPr>
      </p:pic>
    </p:spTree>
    <p:extLst>
      <p:ext uri="{BB962C8B-B14F-4D97-AF65-F5344CB8AC3E}">
        <p14:creationId xmlns:p14="http://schemas.microsoft.com/office/powerpoint/2010/main" val="1637063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86977-61EA-4DB0-A462-B91633DB59B3}"/>
              </a:ext>
            </a:extLst>
          </p:cNvPr>
          <p:cNvSpPr txBox="1">
            <a:spLocks/>
          </p:cNvSpPr>
          <p:nvPr/>
        </p:nvSpPr>
        <p:spPr>
          <a:xfrm>
            <a:off x="1981200" y="274641"/>
            <a:ext cx="8667509" cy="1565737"/>
          </a:xfrm>
          <a:prstGeom prst="rect">
            <a:avLst/>
          </a:prstGeom>
          <a:effectLst>
            <a:glow rad="127000">
              <a:schemeClr val="tx1"/>
            </a:glow>
          </a:effectLst>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sz="6000" b="1">
                <a:solidFill>
                  <a:srgbClr val="B10059"/>
                </a:solidFill>
                <a:effectLst>
                  <a:glow rad="127000">
                    <a:schemeClr val="tx1"/>
                  </a:glow>
                </a:effectLst>
                <a:latin typeface="Veto Com Medium" panose="02000603050000020003" pitchFamily="2" charset="0"/>
                <a:cs typeface="Calibri" panose="020F0502020204030204" pitchFamily="34" charset="0"/>
              </a:rPr>
              <a:t>Careopinion.org.uk</a:t>
            </a:r>
          </a:p>
        </p:txBody>
      </p:sp>
      <p:sp>
        <p:nvSpPr>
          <p:cNvPr id="3" name="Content Placeholder 2">
            <a:extLst>
              <a:ext uri="{FF2B5EF4-FFF2-40B4-BE49-F238E27FC236}">
                <a16:creationId xmlns:a16="http://schemas.microsoft.com/office/drawing/2014/main" id="{1D95CA53-6E54-4F7A-954F-6BEEEF9BF000}"/>
              </a:ext>
            </a:extLst>
          </p:cNvPr>
          <p:cNvSpPr txBox="1">
            <a:spLocks/>
          </p:cNvSpPr>
          <p:nvPr/>
        </p:nvSpPr>
        <p:spPr>
          <a:xfrm>
            <a:off x="1820520" y="1651486"/>
            <a:ext cx="8988867" cy="4563583"/>
          </a:xfrm>
          <a:prstGeom prst="rect">
            <a:avLst/>
          </a:prstGeom>
          <a:effectLst>
            <a:glow rad="63500">
              <a:schemeClr val="accent1">
                <a:satMod val="175000"/>
                <a:alpha val="40000"/>
              </a:schemeClr>
            </a:glow>
          </a:effectLst>
        </p:spPr>
        <p:txBody>
          <a:bodyPr lIns="91440" tIns="45720" rIns="91440" bIns="45720" anchor="t"/>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a:latin typeface="Veto Com" panose="02000506040000020003" pitchFamily="2" charset="0"/>
                <a:cs typeface="Calibri" panose="020F0502020204030204" pitchFamily="34" charset="0"/>
              </a:rPr>
              <a:t>Care Opinion is a place where people can share their experiences of health or care services.</a:t>
            </a:r>
          </a:p>
          <a:p>
            <a:pPr marL="0" indent="0">
              <a:buNone/>
            </a:pPr>
            <a:endParaRPr lang="en-GB" sz="2400">
              <a:latin typeface="Veto Com" panose="02000506040000020003" pitchFamily="2" charset="0"/>
              <a:cs typeface="Calibri" panose="020F0502020204030204" pitchFamily="34" charset="0"/>
            </a:endParaRPr>
          </a:p>
          <a:p>
            <a:pPr marL="0" indent="0">
              <a:buNone/>
            </a:pPr>
            <a:r>
              <a:rPr lang="en-GB" sz="2400">
                <a:latin typeface="Veto Com" panose="02000506040000020003" pitchFamily="2" charset="0"/>
                <a:cs typeface="Calibri" panose="020F0502020204030204" pitchFamily="34" charset="0"/>
              </a:rPr>
              <a:t>At Care Opinion we make it </a:t>
            </a:r>
            <a:r>
              <a:rPr lang="en-GB" sz="2400" b="1">
                <a:latin typeface="Veto Com" panose="02000506040000020003" pitchFamily="2" charset="0"/>
                <a:cs typeface="Calibri" panose="020F0502020204030204" pitchFamily="34" charset="0"/>
              </a:rPr>
              <a:t>safe and simple </a:t>
            </a:r>
            <a:r>
              <a:rPr lang="en-GB" sz="2400">
                <a:latin typeface="Veto Com" panose="02000506040000020003" pitchFamily="2" charset="0"/>
                <a:cs typeface="Calibri" panose="020F0502020204030204" pitchFamily="34" charset="0"/>
              </a:rPr>
              <a:t>to share stories of care online and for people to see other stories too. The public, services and regulators can see how stories are leading to change.</a:t>
            </a:r>
          </a:p>
          <a:p>
            <a:pPr marL="0" indent="0">
              <a:buNone/>
            </a:pPr>
            <a:r>
              <a:rPr lang="en-GB" sz="2400">
                <a:latin typeface="Veto Com" panose="02000506040000020003" pitchFamily="2" charset="0"/>
                <a:cs typeface="Calibri" panose="020F0502020204030204" pitchFamily="34" charset="0"/>
              </a:rPr>
              <a:t>We think that by sharing honest experiences of care, we learn to see the world differently. Working together, we can all help make care better. As a social enterprise, this is very important to us.</a:t>
            </a:r>
          </a:p>
          <a:p>
            <a:pPr marL="0" indent="0" algn="ctr">
              <a:buNone/>
            </a:pPr>
            <a:endParaRPr lang="en-GB" sz="2400">
              <a:latin typeface="Veto Com" panose="02000506040000020003" pitchFamily="2" charset="0"/>
              <a:hlinkClick r:id="rId2">
                <a:extLst>
                  <a:ext uri="{A12FA001-AC4F-418D-AE19-62706E023703}">
                    <ahyp:hlinkClr xmlns:ahyp="http://schemas.microsoft.com/office/drawing/2018/hyperlinkcolor" val="tx"/>
                  </a:ext>
                </a:extLst>
              </a:hlinkClick>
            </a:endParaRPr>
          </a:p>
          <a:p>
            <a:pPr marL="0" indent="0" algn="ctr">
              <a:buNone/>
            </a:pPr>
            <a:r>
              <a:rPr lang="en-GB" sz="2400" b="1">
                <a:solidFill>
                  <a:srgbClr val="B10059"/>
                </a:solidFill>
                <a:latin typeface="Veto Com" panose="02000506040000020003" pitchFamily="2" charset="0"/>
                <a:hlinkClick r:id="rId2">
                  <a:extLst>
                    <a:ext uri="{A12FA001-AC4F-418D-AE19-62706E023703}">
                      <ahyp:hlinkClr xmlns:ahyp="http://schemas.microsoft.com/office/drawing/2018/hyperlinkcolor" val="tx"/>
                    </a:ext>
                  </a:extLst>
                </a:hlinkClick>
              </a:rPr>
              <a:t>https://vimeo.com/215724873</a:t>
            </a:r>
            <a:endParaRPr lang="en-GB" sz="2400" b="1">
              <a:solidFill>
                <a:srgbClr val="B10059"/>
              </a:solidFill>
              <a:latin typeface="Veto Com" panose="02000506040000020003" pitchFamily="2" charset="0"/>
            </a:endParaRPr>
          </a:p>
        </p:txBody>
      </p:sp>
    </p:spTree>
    <p:extLst>
      <p:ext uri="{BB962C8B-B14F-4D97-AF65-F5344CB8AC3E}">
        <p14:creationId xmlns:p14="http://schemas.microsoft.com/office/powerpoint/2010/main" val="967416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55A8-EAFB-4558-9B7A-8061A34FEAD0}"/>
              </a:ext>
            </a:extLst>
          </p:cNvPr>
          <p:cNvSpPr>
            <a:spLocks noGrp="1"/>
          </p:cNvSpPr>
          <p:nvPr>
            <p:ph type="title" idx="4294967295"/>
          </p:nvPr>
        </p:nvSpPr>
        <p:spPr>
          <a:xfrm>
            <a:off x="809623" y="192125"/>
            <a:ext cx="10572751" cy="969963"/>
          </a:xfrm>
        </p:spPr>
        <p:txBody>
          <a:bodyPr>
            <a:normAutofit/>
          </a:bodyPr>
          <a:lstStyle/>
          <a:p>
            <a:r>
              <a:rPr lang="en-GB" sz="3000">
                <a:solidFill>
                  <a:srgbClr val="5B1E45"/>
                </a:solidFill>
              </a:rPr>
              <a:t>   </a:t>
            </a:r>
            <a:r>
              <a:rPr lang="en-GB" sz="3000" b="0">
                <a:solidFill>
                  <a:srgbClr val="5B1E45"/>
                </a:solidFill>
                <a:latin typeface="Calibri" panose="020F0502020204030204" pitchFamily="34" charset="0"/>
                <a:cs typeface="Calibri" panose="020F0502020204030204" pitchFamily="34" charset="0"/>
              </a:rPr>
              <a:t>Accessibility</a:t>
            </a:r>
          </a:p>
        </p:txBody>
      </p:sp>
      <p:sp>
        <p:nvSpPr>
          <p:cNvPr id="3" name="Content Placeholder 2">
            <a:extLst>
              <a:ext uri="{FF2B5EF4-FFF2-40B4-BE49-F238E27FC236}">
                <a16:creationId xmlns:a16="http://schemas.microsoft.com/office/drawing/2014/main" id="{CC75D25E-F7F9-46C4-8949-BADE54DA6ABF}"/>
              </a:ext>
            </a:extLst>
          </p:cNvPr>
          <p:cNvSpPr>
            <a:spLocks noGrp="1"/>
          </p:cNvSpPr>
          <p:nvPr>
            <p:ph idx="4294967295"/>
          </p:nvPr>
        </p:nvSpPr>
        <p:spPr>
          <a:xfrm>
            <a:off x="1632391" y="4307599"/>
            <a:ext cx="7705725" cy="2198688"/>
          </a:xfrm>
        </p:spPr>
        <p:txBody>
          <a:bodyPr>
            <a:normAutofit fontScale="47500" lnSpcReduction="20000"/>
          </a:bodyPr>
          <a:lstStyle/>
          <a:p>
            <a:pPr marL="0" indent="0" algn="ctr">
              <a:buNone/>
            </a:pPr>
            <a:endParaRPr lang="en-GB"/>
          </a:p>
          <a:p>
            <a:pPr marL="0" indent="0" algn="ctr">
              <a:buNone/>
            </a:pPr>
            <a:endParaRPr lang="en-GB" sz="3300"/>
          </a:p>
          <a:p>
            <a:pPr marL="0" indent="0" fontAlgn="base">
              <a:buNone/>
            </a:pPr>
            <a:r>
              <a:rPr lang="en-GB" sz="3300">
                <a:solidFill>
                  <a:srgbClr val="000000"/>
                </a:solidFill>
                <a:latin typeface="Calibri" panose="020F0502020204030204" pitchFamily="34" charset="0"/>
                <a:cs typeface="Calibri" panose="020F0502020204030204" pitchFamily="34" charset="0"/>
              </a:rPr>
              <a:t>		</a:t>
            </a:r>
            <a:endParaRPr lang="en-GB" sz="3400">
              <a:solidFill>
                <a:srgbClr val="000000"/>
              </a:solidFill>
              <a:latin typeface="Calibri" panose="020F0502020204030204" pitchFamily="34" charset="0"/>
              <a:cs typeface="Calibri" panose="020F0502020204030204" pitchFamily="34" charset="0"/>
            </a:endParaRPr>
          </a:p>
          <a:p>
            <a:pPr fontAlgn="base">
              <a:buFont typeface="Arial" panose="020B0604020202020204" pitchFamily="34" charset="0"/>
              <a:buChar char="•"/>
            </a:pPr>
            <a:r>
              <a:rPr lang="en-GB" sz="3400">
                <a:solidFill>
                  <a:srgbClr val="000000"/>
                </a:solidFill>
                <a:latin typeface="Veto Com Light" panose="02000506040000020003" pitchFamily="2" charset="0"/>
                <a:cs typeface="Calibri" panose="020F0502020204030204" pitchFamily="34" charset="0"/>
              </a:rPr>
              <a:t>Font Size</a:t>
            </a:r>
          </a:p>
          <a:p>
            <a:pPr fontAlgn="base">
              <a:buFont typeface="Arial" panose="020B0604020202020204" pitchFamily="34" charset="0"/>
              <a:buChar char="•"/>
            </a:pPr>
            <a:r>
              <a:rPr lang="en-GB" sz="3400">
                <a:solidFill>
                  <a:srgbClr val="000000"/>
                </a:solidFill>
                <a:latin typeface="Veto Com Light" panose="02000506040000020003" pitchFamily="2" charset="0"/>
                <a:cs typeface="Calibri" panose="020F0502020204030204" pitchFamily="34" charset="0"/>
              </a:rPr>
              <a:t>Contrast &amp; background colour</a:t>
            </a:r>
          </a:p>
          <a:p>
            <a:pPr fontAlgn="base">
              <a:buFont typeface="Arial" panose="020B0604020202020204" pitchFamily="34" charset="0"/>
              <a:buChar char="•"/>
            </a:pPr>
            <a:r>
              <a:rPr lang="en-GB" sz="3400">
                <a:solidFill>
                  <a:srgbClr val="000000"/>
                </a:solidFill>
                <a:latin typeface="Veto Com Light" panose="02000506040000020003" pitchFamily="2" charset="0"/>
                <a:cs typeface="Calibri" panose="020F0502020204030204" pitchFamily="34" charset="0"/>
              </a:rPr>
              <a:t>Sign Language </a:t>
            </a:r>
          </a:p>
          <a:p>
            <a:pPr fontAlgn="base">
              <a:buFont typeface="Arial" panose="020B0604020202020204" pitchFamily="34" charset="0"/>
              <a:buChar char="•"/>
            </a:pPr>
            <a:r>
              <a:rPr lang="en-GB" sz="3400">
                <a:solidFill>
                  <a:srgbClr val="000000"/>
                </a:solidFill>
                <a:latin typeface="Veto Com Light" panose="02000506040000020003" pitchFamily="2" charset="0"/>
                <a:cs typeface="Calibri" panose="020F0502020204030204" pitchFamily="34" charset="0"/>
              </a:rPr>
              <a:t>Language/Translation (currently being improved)</a:t>
            </a:r>
          </a:p>
          <a:p>
            <a:pPr marL="0" indent="0" algn="ctr">
              <a:buNone/>
            </a:pPr>
            <a:endParaRPr lang="en-GB"/>
          </a:p>
          <a:p>
            <a:pPr marL="0" indent="0">
              <a:buNone/>
            </a:pPr>
            <a:endParaRPr lang="en-GB"/>
          </a:p>
          <a:p>
            <a:endParaRPr lang="en-GB"/>
          </a:p>
        </p:txBody>
      </p:sp>
      <p:pic>
        <p:nvPicPr>
          <p:cNvPr id="10" name="Picture 9">
            <a:extLst>
              <a:ext uri="{FF2B5EF4-FFF2-40B4-BE49-F238E27FC236}">
                <a16:creationId xmlns:a16="http://schemas.microsoft.com/office/drawing/2014/main" id="{D80FA912-4FC6-44A6-8A84-D3385EC1F32E}"/>
              </a:ext>
            </a:extLst>
          </p:cNvPr>
          <p:cNvPicPr>
            <a:picLocks noChangeAspect="1"/>
          </p:cNvPicPr>
          <p:nvPr/>
        </p:nvPicPr>
        <p:blipFill>
          <a:blip r:embed="rId2"/>
          <a:stretch>
            <a:fillRect/>
          </a:stretch>
        </p:blipFill>
        <p:spPr>
          <a:xfrm>
            <a:off x="1632391" y="1441625"/>
            <a:ext cx="8673027" cy="3246938"/>
          </a:xfrm>
          <a:prstGeom prst="rect">
            <a:avLst/>
          </a:prstGeom>
        </p:spPr>
      </p:pic>
      <p:pic>
        <p:nvPicPr>
          <p:cNvPr id="8" name="Picture 7">
            <a:extLst>
              <a:ext uri="{FF2B5EF4-FFF2-40B4-BE49-F238E27FC236}">
                <a16:creationId xmlns:a16="http://schemas.microsoft.com/office/drawing/2014/main" id="{EE01175F-A77D-4E59-AE9D-B8C490E0306A}"/>
              </a:ext>
            </a:extLst>
          </p:cNvPr>
          <p:cNvPicPr>
            <a:picLocks noChangeAspect="1"/>
          </p:cNvPicPr>
          <p:nvPr/>
        </p:nvPicPr>
        <p:blipFill>
          <a:blip r:embed="rId3"/>
          <a:stretch>
            <a:fillRect/>
          </a:stretch>
        </p:blipFill>
        <p:spPr>
          <a:xfrm>
            <a:off x="9726668" y="5641457"/>
            <a:ext cx="2465332" cy="1182702"/>
          </a:xfrm>
          <a:prstGeom prst="rect">
            <a:avLst/>
          </a:prstGeom>
        </p:spPr>
      </p:pic>
      <p:pic>
        <p:nvPicPr>
          <p:cNvPr id="11" name="Picture 10">
            <a:extLst>
              <a:ext uri="{FF2B5EF4-FFF2-40B4-BE49-F238E27FC236}">
                <a16:creationId xmlns:a16="http://schemas.microsoft.com/office/drawing/2014/main" id="{9EF7AE07-2BB4-4319-B269-F8D4F25C89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858" y="669961"/>
            <a:ext cx="462506" cy="479715"/>
          </a:xfrm>
          <a:prstGeom prst="rect">
            <a:avLst/>
          </a:prstGeom>
        </p:spPr>
      </p:pic>
    </p:spTree>
    <p:extLst>
      <p:ext uri="{BB962C8B-B14F-4D97-AF65-F5344CB8AC3E}">
        <p14:creationId xmlns:p14="http://schemas.microsoft.com/office/powerpoint/2010/main" val="3583614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55A8-EAFB-4558-9B7A-8061A34FEAD0}"/>
              </a:ext>
            </a:extLst>
          </p:cNvPr>
          <p:cNvSpPr>
            <a:spLocks noGrp="1"/>
          </p:cNvSpPr>
          <p:nvPr>
            <p:ph type="title" idx="4294967295"/>
          </p:nvPr>
        </p:nvSpPr>
        <p:spPr>
          <a:xfrm>
            <a:off x="1322227" y="652368"/>
            <a:ext cx="4497141" cy="852444"/>
          </a:xfrm>
        </p:spPr>
        <p:txBody>
          <a:bodyPr>
            <a:normAutofit fontScale="90000"/>
          </a:bodyPr>
          <a:lstStyle/>
          <a:p>
            <a:r>
              <a:rPr lang="en-GB" sz="3000">
                <a:solidFill>
                  <a:srgbClr val="5B1E45"/>
                </a:solidFill>
              </a:rPr>
              <a:t>   </a:t>
            </a:r>
            <a:r>
              <a:rPr lang="en-GB" sz="3300" b="0">
                <a:solidFill>
                  <a:srgbClr val="5B1E45"/>
                </a:solidFill>
                <a:latin typeface="Calibri" panose="020F0502020204030204" pitchFamily="34" charset="0"/>
                <a:cs typeface="Calibri" panose="020F0502020204030204" pitchFamily="34" charset="0"/>
              </a:rPr>
              <a:t>British Sign Language &amp; </a:t>
            </a:r>
            <a:br>
              <a:rPr lang="en-GB" sz="3300" b="0">
                <a:solidFill>
                  <a:srgbClr val="5B1E45"/>
                </a:solidFill>
                <a:latin typeface="Calibri" panose="020F0502020204030204" pitchFamily="34" charset="0"/>
                <a:cs typeface="Calibri" panose="020F0502020204030204" pitchFamily="34" charset="0"/>
              </a:rPr>
            </a:br>
            <a:r>
              <a:rPr lang="en-GB" sz="3300" b="0">
                <a:solidFill>
                  <a:srgbClr val="5B1E45"/>
                </a:solidFill>
                <a:latin typeface="Calibri" panose="020F0502020204030204" pitchFamily="34" charset="0"/>
                <a:cs typeface="Calibri" panose="020F0502020204030204" pitchFamily="34" charset="0"/>
              </a:rPr>
              <a:t>  Irish Sign Language</a:t>
            </a:r>
          </a:p>
        </p:txBody>
      </p:sp>
      <p:sp>
        <p:nvSpPr>
          <p:cNvPr id="3" name="Content Placeholder 2">
            <a:extLst>
              <a:ext uri="{FF2B5EF4-FFF2-40B4-BE49-F238E27FC236}">
                <a16:creationId xmlns:a16="http://schemas.microsoft.com/office/drawing/2014/main" id="{CC75D25E-F7F9-46C4-8949-BADE54DA6ABF}"/>
              </a:ext>
            </a:extLst>
          </p:cNvPr>
          <p:cNvSpPr>
            <a:spLocks noGrp="1"/>
          </p:cNvSpPr>
          <p:nvPr>
            <p:ph idx="4294967295"/>
          </p:nvPr>
        </p:nvSpPr>
        <p:spPr>
          <a:xfrm>
            <a:off x="2" y="2227263"/>
            <a:ext cx="1820863" cy="3262312"/>
          </a:xfrm>
        </p:spPr>
        <p:txBody>
          <a:bodyPr>
            <a:normAutofit/>
          </a:bodyPr>
          <a:lstStyle/>
          <a:p>
            <a:pPr marL="0" indent="0" fontAlgn="base">
              <a:buNone/>
            </a:pPr>
            <a:endParaRPr lang="en-GB"/>
          </a:p>
          <a:p>
            <a:pPr marL="0" indent="0" algn="ctr">
              <a:buNone/>
            </a:pPr>
            <a:endParaRPr lang="en-GB"/>
          </a:p>
          <a:p>
            <a:pPr marL="0" indent="0">
              <a:buNone/>
            </a:pPr>
            <a:endParaRPr lang="en-GB"/>
          </a:p>
          <a:p>
            <a:endParaRPr lang="en-GB"/>
          </a:p>
        </p:txBody>
      </p:sp>
      <p:pic>
        <p:nvPicPr>
          <p:cNvPr id="8" name="Picture 7">
            <a:extLst>
              <a:ext uri="{FF2B5EF4-FFF2-40B4-BE49-F238E27FC236}">
                <a16:creationId xmlns:a16="http://schemas.microsoft.com/office/drawing/2014/main" id="{1F99A129-0A52-40D6-ACF7-0768AB83237E}"/>
              </a:ext>
            </a:extLst>
          </p:cNvPr>
          <p:cNvPicPr>
            <a:picLocks noChangeAspect="1"/>
          </p:cNvPicPr>
          <p:nvPr/>
        </p:nvPicPr>
        <p:blipFill>
          <a:blip r:embed="rId2"/>
          <a:stretch>
            <a:fillRect/>
          </a:stretch>
        </p:blipFill>
        <p:spPr>
          <a:xfrm>
            <a:off x="6231172" y="826480"/>
            <a:ext cx="5293427" cy="3738432"/>
          </a:xfrm>
          <a:prstGeom prst="rect">
            <a:avLst/>
          </a:prstGeom>
        </p:spPr>
      </p:pic>
      <p:pic>
        <p:nvPicPr>
          <p:cNvPr id="10" name="Picture 9">
            <a:extLst>
              <a:ext uri="{FF2B5EF4-FFF2-40B4-BE49-F238E27FC236}">
                <a16:creationId xmlns:a16="http://schemas.microsoft.com/office/drawing/2014/main" id="{42491E05-94B0-48F4-A090-974F5C36B4A0}"/>
              </a:ext>
            </a:extLst>
          </p:cNvPr>
          <p:cNvPicPr>
            <a:picLocks noChangeAspect="1"/>
          </p:cNvPicPr>
          <p:nvPr/>
        </p:nvPicPr>
        <p:blipFill>
          <a:blip r:embed="rId3"/>
          <a:stretch>
            <a:fillRect/>
          </a:stretch>
        </p:blipFill>
        <p:spPr>
          <a:xfrm>
            <a:off x="865977" y="2297370"/>
            <a:ext cx="5409639" cy="3738432"/>
          </a:xfrm>
          <a:prstGeom prst="rect">
            <a:avLst/>
          </a:prstGeom>
        </p:spPr>
      </p:pic>
      <p:pic>
        <p:nvPicPr>
          <p:cNvPr id="7" name="Picture 6">
            <a:extLst>
              <a:ext uri="{FF2B5EF4-FFF2-40B4-BE49-F238E27FC236}">
                <a16:creationId xmlns:a16="http://schemas.microsoft.com/office/drawing/2014/main" id="{EAE5F9C1-4D75-428C-B3B0-972303EC2B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241" y="574458"/>
            <a:ext cx="690424" cy="716113"/>
          </a:xfrm>
          <a:prstGeom prst="rect">
            <a:avLst/>
          </a:prstGeom>
        </p:spPr>
      </p:pic>
      <p:pic>
        <p:nvPicPr>
          <p:cNvPr id="9" name="Picture 8">
            <a:extLst>
              <a:ext uri="{FF2B5EF4-FFF2-40B4-BE49-F238E27FC236}">
                <a16:creationId xmlns:a16="http://schemas.microsoft.com/office/drawing/2014/main" id="{F18A2F2B-30FB-4D6B-B232-E93519BAD618}"/>
              </a:ext>
            </a:extLst>
          </p:cNvPr>
          <p:cNvPicPr>
            <a:picLocks noChangeAspect="1"/>
          </p:cNvPicPr>
          <p:nvPr/>
        </p:nvPicPr>
        <p:blipFill>
          <a:blip r:embed="rId5"/>
          <a:stretch>
            <a:fillRect/>
          </a:stretch>
        </p:blipFill>
        <p:spPr>
          <a:xfrm>
            <a:off x="9059267" y="5022930"/>
            <a:ext cx="2465332" cy="1182702"/>
          </a:xfrm>
          <a:prstGeom prst="rect">
            <a:avLst/>
          </a:prstGeom>
        </p:spPr>
      </p:pic>
    </p:spTree>
    <p:extLst>
      <p:ext uri="{BB962C8B-B14F-4D97-AF65-F5344CB8AC3E}">
        <p14:creationId xmlns:p14="http://schemas.microsoft.com/office/powerpoint/2010/main" val="3470228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189B-A7AF-4192-A48A-8D5609F2514C}"/>
              </a:ext>
            </a:extLst>
          </p:cNvPr>
          <p:cNvSpPr>
            <a:spLocks noGrp="1"/>
          </p:cNvSpPr>
          <p:nvPr>
            <p:ph type="title" idx="4294967295"/>
          </p:nvPr>
        </p:nvSpPr>
        <p:spPr>
          <a:xfrm>
            <a:off x="953865" y="276368"/>
            <a:ext cx="10572751" cy="969963"/>
          </a:xfrm>
          <a:effectLst>
            <a:outerShdw blurRad="50800" dir="14400000">
              <a:srgbClr val="000000">
                <a:alpha val="60000"/>
              </a:srgbClr>
            </a:outerShdw>
          </a:effectLst>
        </p:spPr>
        <p:txBody>
          <a:bodyPr/>
          <a:lstStyle/>
          <a:p>
            <a:r>
              <a:rPr lang="en-GB"/>
              <a:t>   </a:t>
            </a:r>
            <a:r>
              <a:rPr lang="en-GB" sz="3200" b="0">
                <a:solidFill>
                  <a:srgbClr val="5B1E45"/>
                </a:solidFill>
              </a:rPr>
              <a:t>Immersive Reader = </a:t>
            </a:r>
          </a:p>
        </p:txBody>
      </p:sp>
      <p:pic>
        <p:nvPicPr>
          <p:cNvPr id="10" name="Content Placeholder 9">
            <a:extLst>
              <a:ext uri="{FF2B5EF4-FFF2-40B4-BE49-F238E27FC236}">
                <a16:creationId xmlns:a16="http://schemas.microsoft.com/office/drawing/2014/main" id="{9C5DCF76-EBB2-4BEA-A16D-2BD83FC56DCF}"/>
              </a:ext>
            </a:extLst>
          </p:cNvPr>
          <p:cNvPicPr>
            <a:picLocks noGrp="1" noChangeAspect="1"/>
          </p:cNvPicPr>
          <p:nvPr>
            <p:ph idx="4294967295"/>
          </p:nvPr>
        </p:nvPicPr>
        <p:blipFill rotWithShape="1">
          <a:blip r:embed="rId3"/>
          <a:srcRect t="1456"/>
          <a:stretch/>
        </p:blipFill>
        <p:spPr>
          <a:xfrm>
            <a:off x="718014" y="1406486"/>
            <a:ext cx="9350956" cy="4842997"/>
          </a:xfrm>
        </p:spPr>
      </p:pic>
      <p:pic>
        <p:nvPicPr>
          <p:cNvPr id="6" name="Picture 5">
            <a:extLst>
              <a:ext uri="{FF2B5EF4-FFF2-40B4-BE49-F238E27FC236}">
                <a16:creationId xmlns:a16="http://schemas.microsoft.com/office/drawing/2014/main" id="{CAA8509D-2B87-4246-B16F-4AD5B7481327}"/>
              </a:ext>
            </a:extLst>
          </p:cNvPr>
          <p:cNvPicPr>
            <a:picLocks noChangeAspect="1"/>
          </p:cNvPicPr>
          <p:nvPr/>
        </p:nvPicPr>
        <p:blipFill>
          <a:blip r:embed="rId4"/>
          <a:stretch>
            <a:fillRect/>
          </a:stretch>
        </p:blipFill>
        <p:spPr>
          <a:xfrm>
            <a:off x="5624511" y="567159"/>
            <a:ext cx="942975" cy="814388"/>
          </a:xfrm>
          <a:prstGeom prst="rect">
            <a:avLst/>
          </a:prstGeom>
        </p:spPr>
      </p:pic>
      <p:sp>
        <p:nvSpPr>
          <p:cNvPr id="13" name="Arrow: Up 12">
            <a:extLst>
              <a:ext uri="{FF2B5EF4-FFF2-40B4-BE49-F238E27FC236}">
                <a16:creationId xmlns:a16="http://schemas.microsoft.com/office/drawing/2014/main" id="{A534E5D1-2B80-40F4-A348-E69F6E540609}"/>
              </a:ext>
            </a:extLst>
          </p:cNvPr>
          <p:cNvSpPr/>
          <p:nvPr/>
        </p:nvSpPr>
        <p:spPr>
          <a:xfrm>
            <a:off x="6220245" y="4342925"/>
            <a:ext cx="235975" cy="1966451"/>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0000FF"/>
              </a:highlight>
            </a:endParaRPr>
          </a:p>
        </p:txBody>
      </p:sp>
      <p:pic>
        <p:nvPicPr>
          <p:cNvPr id="7" name="Picture 6">
            <a:extLst>
              <a:ext uri="{FF2B5EF4-FFF2-40B4-BE49-F238E27FC236}">
                <a16:creationId xmlns:a16="http://schemas.microsoft.com/office/drawing/2014/main" id="{896081D4-8FCF-4533-892D-4B3CD496AE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381" y="608517"/>
            <a:ext cx="462507" cy="479715"/>
          </a:xfrm>
          <a:prstGeom prst="rect">
            <a:avLst/>
          </a:prstGeom>
        </p:spPr>
      </p:pic>
      <p:pic>
        <p:nvPicPr>
          <p:cNvPr id="8" name="Picture 7">
            <a:extLst>
              <a:ext uri="{FF2B5EF4-FFF2-40B4-BE49-F238E27FC236}">
                <a16:creationId xmlns:a16="http://schemas.microsoft.com/office/drawing/2014/main" id="{DEDEB269-7A21-4257-BBD6-3D49CE8B5A1C}"/>
              </a:ext>
            </a:extLst>
          </p:cNvPr>
          <p:cNvPicPr>
            <a:picLocks noChangeAspect="1"/>
          </p:cNvPicPr>
          <p:nvPr/>
        </p:nvPicPr>
        <p:blipFill>
          <a:blip r:embed="rId6"/>
          <a:stretch>
            <a:fillRect/>
          </a:stretch>
        </p:blipFill>
        <p:spPr>
          <a:xfrm>
            <a:off x="10338868" y="5845481"/>
            <a:ext cx="1786759" cy="857168"/>
          </a:xfrm>
          <a:prstGeom prst="rect">
            <a:avLst/>
          </a:prstGeom>
        </p:spPr>
      </p:pic>
    </p:spTree>
    <p:extLst>
      <p:ext uri="{BB962C8B-B14F-4D97-AF65-F5344CB8AC3E}">
        <p14:creationId xmlns:p14="http://schemas.microsoft.com/office/powerpoint/2010/main" val="3439047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189B-A7AF-4192-A48A-8D5609F2514C}"/>
              </a:ext>
            </a:extLst>
          </p:cNvPr>
          <p:cNvSpPr>
            <a:spLocks noGrp="1"/>
          </p:cNvSpPr>
          <p:nvPr>
            <p:ph type="title" idx="4294967295"/>
          </p:nvPr>
        </p:nvSpPr>
        <p:spPr>
          <a:xfrm>
            <a:off x="851338" y="196056"/>
            <a:ext cx="10572751" cy="969963"/>
          </a:xfrm>
        </p:spPr>
        <p:txBody>
          <a:bodyPr/>
          <a:lstStyle/>
          <a:p>
            <a:r>
              <a:rPr lang="en-GB"/>
              <a:t>   </a:t>
            </a:r>
            <a:r>
              <a:rPr lang="en-GB" sz="3200" b="0">
                <a:solidFill>
                  <a:srgbClr val="5B1E45"/>
                </a:solidFill>
              </a:rPr>
              <a:t>Immersive Reader</a:t>
            </a:r>
          </a:p>
        </p:txBody>
      </p:sp>
      <p:pic>
        <p:nvPicPr>
          <p:cNvPr id="8" name="Picture 7">
            <a:extLst>
              <a:ext uri="{FF2B5EF4-FFF2-40B4-BE49-F238E27FC236}">
                <a16:creationId xmlns:a16="http://schemas.microsoft.com/office/drawing/2014/main" id="{50131E33-65E0-4760-8365-9908CEC6D0F6}"/>
              </a:ext>
            </a:extLst>
          </p:cNvPr>
          <p:cNvPicPr>
            <a:picLocks noChangeAspect="1"/>
          </p:cNvPicPr>
          <p:nvPr/>
        </p:nvPicPr>
        <p:blipFill>
          <a:blip r:embed="rId3"/>
          <a:stretch>
            <a:fillRect/>
          </a:stretch>
        </p:blipFill>
        <p:spPr>
          <a:xfrm>
            <a:off x="1678393" y="1554370"/>
            <a:ext cx="8503435" cy="4357703"/>
          </a:xfrm>
          <a:prstGeom prst="rect">
            <a:avLst/>
          </a:prstGeom>
        </p:spPr>
      </p:pic>
      <p:pic>
        <p:nvPicPr>
          <p:cNvPr id="6" name="Picture 5">
            <a:extLst>
              <a:ext uri="{FF2B5EF4-FFF2-40B4-BE49-F238E27FC236}">
                <a16:creationId xmlns:a16="http://schemas.microsoft.com/office/drawing/2014/main" id="{562C920D-FC46-42A7-B51F-6AC722B8BB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659" y="640621"/>
            <a:ext cx="462507" cy="479715"/>
          </a:xfrm>
          <a:prstGeom prst="rect">
            <a:avLst/>
          </a:prstGeom>
        </p:spPr>
      </p:pic>
      <p:pic>
        <p:nvPicPr>
          <p:cNvPr id="7" name="Picture 6">
            <a:extLst>
              <a:ext uri="{FF2B5EF4-FFF2-40B4-BE49-F238E27FC236}">
                <a16:creationId xmlns:a16="http://schemas.microsoft.com/office/drawing/2014/main" id="{DBC24AE2-B260-4685-AEFB-AFC12E3833E9}"/>
              </a:ext>
            </a:extLst>
          </p:cNvPr>
          <p:cNvPicPr>
            <a:picLocks noChangeAspect="1"/>
          </p:cNvPicPr>
          <p:nvPr/>
        </p:nvPicPr>
        <p:blipFill>
          <a:blip r:embed="rId5"/>
          <a:stretch>
            <a:fillRect/>
          </a:stretch>
        </p:blipFill>
        <p:spPr>
          <a:xfrm>
            <a:off x="9726668" y="5641457"/>
            <a:ext cx="2465332" cy="1182702"/>
          </a:xfrm>
          <a:prstGeom prst="rect">
            <a:avLst/>
          </a:prstGeom>
        </p:spPr>
      </p:pic>
    </p:spTree>
    <p:extLst>
      <p:ext uri="{BB962C8B-B14F-4D97-AF65-F5344CB8AC3E}">
        <p14:creationId xmlns:p14="http://schemas.microsoft.com/office/powerpoint/2010/main" val="2692980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8911-708B-4456-A157-95E19FF019AC}"/>
              </a:ext>
            </a:extLst>
          </p:cNvPr>
          <p:cNvSpPr>
            <a:spLocks noGrp="1"/>
          </p:cNvSpPr>
          <p:nvPr>
            <p:ph type="title" idx="4294967295"/>
          </p:nvPr>
        </p:nvSpPr>
        <p:spPr>
          <a:xfrm>
            <a:off x="1127890" y="341069"/>
            <a:ext cx="10572751" cy="969963"/>
          </a:xfrm>
        </p:spPr>
        <p:txBody>
          <a:bodyPr/>
          <a:lstStyle/>
          <a:p>
            <a:r>
              <a:rPr lang="en-GB"/>
              <a:t>   </a:t>
            </a:r>
            <a:r>
              <a:rPr lang="en-GB" sz="3200">
                <a:solidFill>
                  <a:srgbClr val="5B1E45"/>
                </a:solidFill>
              </a:rPr>
              <a:t>Options within Immersive reader</a:t>
            </a:r>
          </a:p>
        </p:txBody>
      </p:sp>
      <p:pic>
        <p:nvPicPr>
          <p:cNvPr id="4" name="Content Placeholder 3">
            <a:extLst>
              <a:ext uri="{FF2B5EF4-FFF2-40B4-BE49-F238E27FC236}">
                <a16:creationId xmlns:a16="http://schemas.microsoft.com/office/drawing/2014/main" id="{42C528B1-7096-4EDA-86C2-143D81928A52}"/>
              </a:ext>
            </a:extLst>
          </p:cNvPr>
          <p:cNvPicPr>
            <a:picLocks noGrp="1" noChangeAspect="1"/>
          </p:cNvPicPr>
          <p:nvPr>
            <p:ph idx="4294967295"/>
          </p:nvPr>
        </p:nvPicPr>
        <p:blipFill rotWithShape="1">
          <a:blip r:embed="rId3"/>
          <a:srcRect b="16827"/>
          <a:stretch/>
        </p:blipFill>
        <p:spPr>
          <a:xfrm>
            <a:off x="1097543" y="1542708"/>
            <a:ext cx="2082191" cy="4491037"/>
          </a:xfrm>
          <a:prstGeom prst="rect">
            <a:avLst/>
          </a:prstGeom>
        </p:spPr>
      </p:pic>
      <p:sp>
        <p:nvSpPr>
          <p:cNvPr id="7" name="TextBox 6">
            <a:extLst>
              <a:ext uri="{FF2B5EF4-FFF2-40B4-BE49-F238E27FC236}">
                <a16:creationId xmlns:a16="http://schemas.microsoft.com/office/drawing/2014/main" id="{8E36F62B-63F5-42C7-964A-37241572298A}"/>
              </a:ext>
            </a:extLst>
          </p:cNvPr>
          <p:cNvSpPr txBox="1"/>
          <p:nvPr/>
        </p:nvSpPr>
        <p:spPr>
          <a:xfrm>
            <a:off x="3544821" y="3114651"/>
            <a:ext cx="2209977" cy="1547475"/>
          </a:xfrm>
          <a:prstGeom prst="rect">
            <a:avLst/>
          </a:prstGeom>
          <a:noFill/>
        </p:spPr>
        <p:txBody>
          <a:bodyPr wrap="square" rtlCol="0">
            <a:spAutoFit/>
          </a:bodyPr>
          <a:lstStyle/>
          <a:p>
            <a:pPr marL="214308" indent="-214308">
              <a:buFont typeface="Arial" panose="020B0604020202020204" pitchFamily="34" charset="0"/>
              <a:buChar char="•"/>
            </a:pPr>
            <a:r>
              <a:rPr lang="en-GB" sz="1351">
                <a:solidFill>
                  <a:srgbClr val="000000"/>
                </a:solidFill>
              </a:rPr>
              <a:t>Text Size</a:t>
            </a:r>
          </a:p>
          <a:p>
            <a:endParaRPr lang="en-GB" sz="1351">
              <a:solidFill>
                <a:srgbClr val="000000"/>
              </a:solidFill>
            </a:endParaRPr>
          </a:p>
          <a:p>
            <a:pPr marL="214308" indent="-214308">
              <a:buFont typeface="Arial" panose="020B0604020202020204" pitchFamily="34" charset="0"/>
              <a:buChar char="•"/>
            </a:pPr>
            <a:r>
              <a:rPr lang="en-GB" sz="1351">
                <a:solidFill>
                  <a:srgbClr val="000000"/>
                </a:solidFill>
              </a:rPr>
              <a:t>Spacing</a:t>
            </a:r>
          </a:p>
          <a:p>
            <a:endParaRPr lang="en-GB" sz="1351">
              <a:solidFill>
                <a:srgbClr val="000000"/>
              </a:solidFill>
            </a:endParaRPr>
          </a:p>
          <a:p>
            <a:pPr marL="214308" indent="-214308">
              <a:buFont typeface="Arial" panose="020B0604020202020204" pitchFamily="34" charset="0"/>
              <a:buChar char="•"/>
            </a:pPr>
            <a:r>
              <a:rPr lang="en-GB" sz="1351">
                <a:solidFill>
                  <a:srgbClr val="000000"/>
                </a:solidFill>
              </a:rPr>
              <a:t>Font</a:t>
            </a:r>
          </a:p>
          <a:p>
            <a:endParaRPr lang="en-GB" sz="1351">
              <a:solidFill>
                <a:srgbClr val="000000"/>
              </a:solidFill>
            </a:endParaRPr>
          </a:p>
          <a:p>
            <a:pPr marL="214308" indent="-214308">
              <a:buFont typeface="Arial" panose="020B0604020202020204" pitchFamily="34" charset="0"/>
              <a:buChar char="•"/>
            </a:pPr>
            <a:r>
              <a:rPr lang="en-GB" sz="1351">
                <a:solidFill>
                  <a:srgbClr val="000000"/>
                </a:solidFill>
              </a:rPr>
              <a:t>Theme</a:t>
            </a:r>
          </a:p>
        </p:txBody>
      </p:sp>
      <p:sp>
        <p:nvSpPr>
          <p:cNvPr id="8" name="TextBox 7">
            <a:extLst>
              <a:ext uri="{FF2B5EF4-FFF2-40B4-BE49-F238E27FC236}">
                <a16:creationId xmlns:a16="http://schemas.microsoft.com/office/drawing/2014/main" id="{956CB92B-32AF-41B2-B38F-F766357C31C2}"/>
              </a:ext>
            </a:extLst>
          </p:cNvPr>
          <p:cNvSpPr txBox="1"/>
          <p:nvPr/>
        </p:nvSpPr>
        <p:spPr>
          <a:xfrm>
            <a:off x="8805619" y="2066226"/>
            <a:ext cx="1730072" cy="1755352"/>
          </a:xfrm>
          <a:prstGeom prst="rect">
            <a:avLst/>
          </a:prstGeom>
          <a:noFill/>
        </p:spPr>
        <p:txBody>
          <a:bodyPr wrap="square" rtlCol="0">
            <a:spAutoFit/>
          </a:bodyPr>
          <a:lstStyle/>
          <a:p>
            <a:pPr marL="214308" indent="-214308">
              <a:buFont typeface="Arial" panose="020B0604020202020204" pitchFamily="34" charset="0"/>
              <a:buChar char="•"/>
            </a:pPr>
            <a:r>
              <a:rPr lang="en-GB" sz="1351">
                <a:solidFill>
                  <a:srgbClr val="000000"/>
                </a:solidFill>
              </a:rPr>
              <a:t>Break words down by syllables</a:t>
            </a:r>
          </a:p>
          <a:p>
            <a:endParaRPr lang="en-GB" sz="1351">
              <a:solidFill>
                <a:srgbClr val="000000"/>
              </a:solidFill>
            </a:endParaRPr>
          </a:p>
          <a:p>
            <a:pPr marL="214308" indent="-214308">
              <a:buFont typeface="Arial" panose="020B0604020202020204" pitchFamily="34" charset="0"/>
              <a:buChar char="•"/>
            </a:pPr>
            <a:r>
              <a:rPr lang="en-GB" sz="1351">
                <a:solidFill>
                  <a:srgbClr val="000000"/>
                </a:solidFill>
              </a:rPr>
              <a:t>Emphasize certain parts of the speech</a:t>
            </a:r>
          </a:p>
          <a:p>
            <a:endParaRPr lang="en-GB" sz="1351"/>
          </a:p>
        </p:txBody>
      </p:sp>
      <p:pic>
        <p:nvPicPr>
          <p:cNvPr id="10" name="Content Placeholder 3">
            <a:extLst>
              <a:ext uri="{FF2B5EF4-FFF2-40B4-BE49-F238E27FC236}">
                <a16:creationId xmlns:a16="http://schemas.microsoft.com/office/drawing/2014/main" id="{FF8ED536-F66E-4D85-8B23-CAD61DA8EFA9}"/>
              </a:ext>
            </a:extLst>
          </p:cNvPr>
          <p:cNvPicPr>
            <a:picLocks noChangeAspect="1"/>
          </p:cNvPicPr>
          <p:nvPr/>
        </p:nvPicPr>
        <p:blipFill>
          <a:blip r:embed="rId4"/>
          <a:stretch>
            <a:fillRect/>
          </a:stretch>
        </p:blipFill>
        <p:spPr>
          <a:xfrm>
            <a:off x="5943408" y="1797248"/>
            <a:ext cx="2627539" cy="3263504"/>
          </a:xfrm>
          <a:prstGeom prst="rect">
            <a:avLst/>
          </a:prstGeom>
        </p:spPr>
      </p:pic>
      <p:pic>
        <p:nvPicPr>
          <p:cNvPr id="9" name="Picture 8">
            <a:extLst>
              <a:ext uri="{FF2B5EF4-FFF2-40B4-BE49-F238E27FC236}">
                <a16:creationId xmlns:a16="http://schemas.microsoft.com/office/drawing/2014/main" id="{7DFA2047-3208-4D1C-91CC-0D287F2789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383" y="727470"/>
            <a:ext cx="462507" cy="479715"/>
          </a:xfrm>
          <a:prstGeom prst="rect">
            <a:avLst/>
          </a:prstGeom>
        </p:spPr>
      </p:pic>
      <p:pic>
        <p:nvPicPr>
          <p:cNvPr id="11" name="Picture 10">
            <a:extLst>
              <a:ext uri="{FF2B5EF4-FFF2-40B4-BE49-F238E27FC236}">
                <a16:creationId xmlns:a16="http://schemas.microsoft.com/office/drawing/2014/main" id="{592D142D-899A-4F59-8C56-995279E565F9}"/>
              </a:ext>
            </a:extLst>
          </p:cNvPr>
          <p:cNvPicPr>
            <a:picLocks noChangeAspect="1"/>
          </p:cNvPicPr>
          <p:nvPr/>
        </p:nvPicPr>
        <p:blipFill>
          <a:blip r:embed="rId6"/>
          <a:stretch>
            <a:fillRect/>
          </a:stretch>
        </p:blipFill>
        <p:spPr>
          <a:xfrm>
            <a:off x="9301039" y="5060752"/>
            <a:ext cx="2465332" cy="1182702"/>
          </a:xfrm>
          <a:prstGeom prst="rect">
            <a:avLst/>
          </a:prstGeom>
        </p:spPr>
      </p:pic>
    </p:spTree>
    <p:extLst>
      <p:ext uri="{BB962C8B-B14F-4D97-AF65-F5344CB8AC3E}">
        <p14:creationId xmlns:p14="http://schemas.microsoft.com/office/powerpoint/2010/main" val="3169172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602E-D8FB-47B2-8474-29C5AE9C6662}"/>
              </a:ext>
            </a:extLst>
          </p:cNvPr>
          <p:cNvSpPr>
            <a:spLocks noGrp="1"/>
          </p:cNvSpPr>
          <p:nvPr>
            <p:ph type="title" idx="4294967295"/>
          </p:nvPr>
        </p:nvSpPr>
        <p:spPr>
          <a:xfrm>
            <a:off x="754239" y="447675"/>
            <a:ext cx="10572751" cy="969963"/>
          </a:xfrm>
        </p:spPr>
        <p:txBody>
          <a:bodyPr/>
          <a:lstStyle/>
          <a:p>
            <a:r>
              <a:rPr lang="en-GB"/>
              <a:t>    </a:t>
            </a:r>
            <a:r>
              <a:rPr lang="en-GB" sz="3200" b="0">
                <a:solidFill>
                  <a:srgbClr val="5B1E45"/>
                </a:solidFill>
              </a:rPr>
              <a:t>Useful links</a:t>
            </a:r>
          </a:p>
        </p:txBody>
      </p:sp>
      <p:sp>
        <p:nvSpPr>
          <p:cNvPr id="6" name="Content Placeholder 5">
            <a:extLst>
              <a:ext uri="{FF2B5EF4-FFF2-40B4-BE49-F238E27FC236}">
                <a16:creationId xmlns:a16="http://schemas.microsoft.com/office/drawing/2014/main" id="{6DD89B11-AAE5-4E0A-B47E-737CDB91D2FA}"/>
              </a:ext>
            </a:extLst>
          </p:cNvPr>
          <p:cNvSpPr>
            <a:spLocks noGrp="1"/>
          </p:cNvSpPr>
          <p:nvPr>
            <p:ph idx="4294967295"/>
          </p:nvPr>
        </p:nvSpPr>
        <p:spPr>
          <a:xfrm>
            <a:off x="1634758" y="2419459"/>
            <a:ext cx="8297519" cy="3365500"/>
          </a:xfrm>
        </p:spPr>
        <p:txBody>
          <a:bodyPr>
            <a:normAutofit fontScale="70000" lnSpcReduction="20000"/>
          </a:bodyPr>
          <a:lstStyle/>
          <a:p>
            <a:pPr marL="0" indent="0">
              <a:buNone/>
            </a:pPr>
            <a:r>
              <a:rPr lang="en-GB" sz="3000">
                <a:solidFill>
                  <a:srgbClr val="000000"/>
                </a:solidFill>
              </a:rPr>
              <a:t>Blog: A little help with reading</a:t>
            </a:r>
          </a:p>
          <a:p>
            <a:pPr marL="0" indent="0" defTabSz="914377">
              <a:lnSpc>
                <a:spcPct val="110000"/>
              </a:lnSpc>
              <a:spcBef>
                <a:spcPts val="1000"/>
              </a:spcBef>
              <a:buNone/>
            </a:pPr>
            <a:r>
              <a:rPr lang="en-GB" sz="2600">
                <a:solidFill>
                  <a:srgbClr val="0070C0"/>
                </a:solidFill>
                <a:hlinkClick r:id="rId3">
                  <a:extLst>
                    <a:ext uri="{A12FA001-AC4F-418D-AE19-62706E023703}">
                      <ahyp:hlinkClr xmlns:ahyp="http://schemas.microsoft.com/office/drawing/2018/hyperlinkcolor" val="tx"/>
                    </a:ext>
                  </a:extLst>
                </a:hlinkClick>
              </a:rPr>
              <a:t>https://www.careopinion.org.uk/blogposts/814/a-little-help-with-reading</a:t>
            </a:r>
            <a:endParaRPr lang="en-GB" sz="2600">
              <a:solidFill>
                <a:srgbClr val="0070C0"/>
              </a:solidFill>
            </a:endParaRPr>
          </a:p>
          <a:p>
            <a:pPr marL="0" indent="0">
              <a:buNone/>
            </a:pPr>
            <a:endParaRPr lang="en-GB" sz="2000"/>
          </a:p>
          <a:p>
            <a:pPr marL="0" indent="0" defTabSz="914377">
              <a:lnSpc>
                <a:spcPct val="110000"/>
              </a:lnSpc>
              <a:spcBef>
                <a:spcPts val="1000"/>
              </a:spcBef>
              <a:buNone/>
            </a:pPr>
            <a:r>
              <a:rPr lang="en-GB" sz="3300">
                <a:solidFill>
                  <a:srgbClr val="000000"/>
                </a:solidFill>
              </a:rPr>
              <a:t>More info on Accessibility on Care Opinion: </a:t>
            </a:r>
            <a:r>
              <a:rPr lang="en-GB" sz="2600">
                <a:solidFill>
                  <a:srgbClr val="0070C0"/>
                </a:solidFill>
                <a:hlinkClick r:id="rId4">
                  <a:extLst>
                    <a:ext uri="{A12FA001-AC4F-418D-AE19-62706E023703}">
                      <ahyp:hlinkClr xmlns:ahyp="http://schemas.microsoft.com/office/drawing/2018/hyperlinkcolor" val="tx"/>
                    </a:ext>
                  </a:extLst>
                </a:hlinkClick>
              </a:rPr>
              <a:t>https://www.careopinion.org.uk/info/accessibility</a:t>
            </a:r>
            <a:endParaRPr lang="en-GB" sz="2600">
              <a:solidFill>
                <a:srgbClr val="0070C0"/>
              </a:solidFill>
            </a:endParaRPr>
          </a:p>
          <a:p>
            <a:pPr marL="0" indent="0">
              <a:buNone/>
            </a:pPr>
            <a:endParaRPr lang="en-GB" sz="2000"/>
          </a:p>
          <a:p>
            <a:pPr marL="0" indent="0">
              <a:buNone/>
            </a:pPr>
            <a:r>
              <a:rPr lang="en-GB" sz="4000">
                <a:solidFill>
                  <a:prstClr val="black"/>
                </a:solidFill>
                <a:latin typeface="Calibri" panose="020F0502020204030204" pitchFamily="34" charset="0"/>
                <a:cs typeface="Calibri" panose="020F0502020204030204" pitchFamily="34" charset="0"/>
              </a:rPr>
              <a:t>Contact us:</a:t>
            </a:r>
            <a:endParaRPr lang="en-GB" sz="4000">
              <a:latin typeface="Calibri" panose="020F0502020204030204" pitchFamily="34" charset="0"/>
              <a:cs typeface="Calibri" panose="020F0502020204030204" pitchFamily="34" charset="0"/>
            </a:endParaRPr>
          </a:p>
          <a:p>
            <a:pPr marL="0" indent="0" defTabSz="914377">
              <a:lnSpc>
                <a:spcPct val="110000"/>
              </a:lnSpc>
              <a:spcBef>
                <a:spcPts val="1000"/>
              </a:spcBef>
              <a:buNone/>
            </a:pPr>
            <a:r>
              <a:rPr lang="en-GB" sz="2900">
                <a:solidFill>
                  <a:srgbClr val="0070C0"/>
                </a:solidFill>
                <a:hlinkClick r:id="rId5">
                  <a:extLst>
                    <a:ext uri="{A12FA001-AC4F-418D-AE19-62706E023703}">
                      <ahyp:hlinkClr xmlns:ahyp="http://schemas.microsoft.com/office/drawing/2018/hyperlinkcolor" val="tx"/>
                    </a:ext>
                  </a:extLst>
                </a:hlinkClick>
              </a:rPr>
              <a:t>https://www.careopinion.org.uk/contact</a:t>
            </a:r>
            <a:endParaRPr lang="en-GB" sz="2900">
              <a:solidFill>
                <a:srgbClr val="0070C0"/>
              </a:solidFill>
            </a:endParaRPr>
          </a:p>
          <a:p>
            <a:pPr marL="0" indent="0">
              <a:buNone/>
            </a:pPr>
            <a:endParaRPr lang="en-GB" sz="2000"/>
          </a:p>
          <a:p>
            <a:pPr marL="0" indent="0">
              <a:buNone/>
            </a:pPr>
            <a:endParaRPr lang="en-GB" sz="2000"/>
          </a:p>
        </p:txBody>
      </p:sp>
      <p:pic>
        <p:nvPicPr>
          <p:cNvPr id="5" name="Picture 4">
            <a:extLst>
              <a:ext uri="{FF2B5EF4-FFF2-40B4-BE49-F238E27FC236}">
                <a16:creationId xmlns:a16="http://schemas.microsoft.com/office/drawing/2014/main" id="{CFAFBE4C-6FAA-4EF5-9A01-A8562D96DF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733" y="932656"/>
            <a:ext cx="462507" cy="479715"/>
          </a:xfrm>
          <a:prstGeom prst="rect">
            <a:avLst/>
          </a:prstGeom>
        </p:spPr>
      </p:pic>
      <p:pic>
        <p:nvPicPr>
          <p:cNvPr id="7" name="Picture 6">
            <a:extLst>
              <a:ext uri="{FF2B5EF4-FFF2-40B4-BE49-F238E27FC236}">
                <a16:creationId xmlns:a16="http://schemas.microsoft.com/office/drawing/2014/main" id="{F9714071-F4BF-47B0-A7BA-EB7B8D6857B6}"/>
              </a:ext>
            </a:extLst>
          </p:cNvPr>
          <p:cNvPicPr>
            <a:picLocks noChangeAspect="1"/>
          </p:cNvPicPr>
          <p:nvPr/>
        </p:nvPicPr>
        <p:blipFill>
          <a:blip r:embed="rId7"/>
          <a:stretch>
            <a:fillRect/>
          </a:stretch>
        </p:blipFill>
        <p:spPr>
          <a:xfrm>
            <a:off x="9726668" y="5641457"/>
            <a:ext cx="2465332" cy="1182702"/>
          </a:xfrm>
          <a:prstGeom prst="rect">
            <a:avLst/>
          </a:prstGeom>
        </p:spPr>
      </p:pic>
    </p:spTree>
    <p:extLst>
      <p:ext uri="{BB962C8B-B14F-4D97-AF65-F5344CB8AC3E}">
        <p14:creationId xmlns:p14="http://schemas.microsoft.com/office/powerpoint/2010/main" val="3338617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C43524A-3BDB-4332-9F33-90F3EFBDBD4C}"/>
              </a:ext>
            </a:extLst>
          </p:cNvPr>
          <p:cNvSpPr>
            <a:spLocks noGrp="1"/>
          </p:cNvSpPr>
          <p:nvPr>
            <p:ph type="subTitle" idx="4294967295"/>
          </p:nvPr>
        </p:nvSpPr>
        <p:spPr>
          <a:xfrm>
            <a:off x="4451653" y="3429000"/>
            <a:ext cx="4278313" cy="1395413"/>
          </a:xfrm>
        </p:spPr>
        <p:txBody>
          <a:bodyPr>
            <a:normAutofit/>
          </a:bodyPr>
          <a:lstStyle/>
          <a:p>
            <a:pPr marL="0" indent="0">
              <a:buNone/>
            </a:pPr>
            <a:r>
              <a:rPr lang="en-GB" sz="4800" b="1">
                <a:solidFill>
                  <a:srgbClr val="5B1E45"/>
                </a:solidFill>
                <a:latin typeface="Veto Com Light" panose="02000506040000020003" pitchFamily="2" charset="0"/>
              </a:rPr>
              <a:t>Picture Tiles</a:t>
            </a:r>
          </a:p>
        </p:txBody>
      </p:sp>
      <p:pic>
        <p:nvPicPr>
          <p:cNvPr id="5" name="Picture 4">
            <a:extLst>
              <a:ext uri="{FF2B5EF4-FFF2-40B4-BE49-F238E27FC236}">
                <a16:creationId xmlns:a16="http://schemas.microsoft.com/office/drawing/2014/main" id="{CCD9B027-E953-48A8-9445-429A9E24528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073400" y="950691"/>
            <a:ext cx="6082742" cy="1925678"/>
          </a:xfrm>
          <a:prstGeom prst="rect">
            <a:avLst/>
          </a:prstGeom>
        </p:spPr>
      </p:pic>
      <p:sp>
        <p:nvSpPr>
          <p:cNvPr id="2" name="TextBox 1">
            <a:extLst>
              <a:ext uri="{FF2B5EF4-FFF2-40B4-BE49-F238E27FC236}">
                <a16:creationId xmlns:a16="http://schemas.microsoft.com/office/drawing/2014/main" id="{67062FE7-90DA-424D-C008-854C9D14E69B}"/>
              </a:ext>
            </a:extLst>
          </p:cNvPr>
          <p:cNvSpPr txBox="1"/>
          <p:nvPr/>
        </p:nvSpPr>
        <p:spPr>
          <a:xfrm>
            <a:off x="7073410" y="5907309"/>
            <a:ext cx="5392616" cy="646331"/>
          </a:xfrm>
          <a:prstGeom prst="rect">
            <a:avLst/>
          </a:prstGeom>
          <a:noFill/>
        </p:spPr>
        <p:txBody>
          <a:bodyPr wrap="square" rtlCol="0">
            <a:spAutoFit/>
          </a:bodyPr>
          <a:lstStyle/>
          <a:p>
            <a:r>
              <a:rPr lang="en-GB" b="0" i="0" u="none" strike="noStrike">
                <a:solidFill>
                  <a:srgbClr val="B10059"/>
                </a:solidFill>
                <a:effectLst/>
                <a:latin typeface="YAEo2ZMr0dY 0"/>
              </a:rPr>
              <a:t>Lisa Dendy</a:t>
            </a:r>
            <a:endParaRPr lang="en-GB">
              <a:solidFill>
                <a:srgbClr val="000000"/>
              </a:solidFill>
              <a:latin typeface="YAEo2ZMr0dY 0"/>
            </a:endParaRPr>
          </a:p>
          <a:p>
            <a:r>
              <a:rPr lang="en-GB" b="0" i="0" u="none" strike="noStrike">
                <a:solidFill>
                  <a:srgbClr val="4D4D4F"/>
                </a:solidFill>
                <a:effectLst/>
                <a:latin typeface="YAEo2ZMr0dY 0"/>
              </a:rPr>
              <a:t>Support &amp; Engagement officer, Care Opinion </a:t>
            </a:r>
            <a:endParaRPr lang="en-GB">
              <a:solidFill>
                <a:srgbClr val="000000"/>
              </a:solidFill>
              <a:effectLst/>
              <a:latin typeface="YAEo2ZMr0dY 0"/>
            </a:endParaRPr>
          </a:p>
        </p:txBody>
      </p:sp>
    </p:spTree>
    <p:extLst>
      <p:ext uri="{BB962C8B-B14F-4D97-AF65-F5344CB8AC3E}">
        <p14:creationId xmlns:p14="http://schemas.microsoft.com/office/powerpoint/2010/main" val="1825898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2AA128-8694-4953-B3A8-9127A6FF7665}"/>
              </a:ext>
            </a:extLst>
          </p:cNvPr>
          <p:cNvSpPr txBox="1"/>
          <p:nvPr/>
        </p:nvSpPr>
        <p:spPr>
          <a:xfrm>
            <a:off x="1752603" y="2597308"/>
            <a:ext cx="9004300" cy="1107996"/>
          </a:xfrm>
          <a:prstGeom prst="rect">
            <a:avLst/>
          </a:prstGeom>
          <a:noFill/>
        </p:spPr>
        <p:txBody>
          <a:bodyPr wrap="square">
            <a:spAutoFit/>
          </a:bodyPr>
          <a:lstStyle/>
          <a:p>
            <a:r>
              <a:rPr lang="en-GB" sz="6600" b="1">
                <a:solidFill>
                  <a:srgbClr val="B10059"/>
                </a:solidFill>
              </a:rPr>
              <a:t>Picture Tiles in Stories</a:t>
            </a:r>
            <a:endParaRPr lang="en-GB" sz="6600">
              <a:solidFill>
                <a:srgbClr val="B10059"/>
              </a:solidFill>
            </a:endParaRPr>
          </a:p>
        </p:txBody>
      </p:sp>
      <p:pic>
        <p:nvPicPr>
          <p:cNvPr id="7" name="Picture 6">
            <a:extLst>
              <a:ext uri="{FF2B5EF4-FFF2-40B4-BE49-F238E27FC236}">
                <a16:creationId xmlns:a16="http://schemas.microsoft.com/office/drawing/2014/main" id="{AA83174D-A61F-404C-AA15-BF7BD1E5E397}"/>
              </a:ext>
            </a:extLst>
          </p:cNvPr>
          <p:cNvPicPr>
            <a:picLocks noChangeAspect="1"/>
          </p:cNvPicPr>
          <p:nvPr/>
        </p:nvPicPr>
        <p:blipFill>
          <a:blip r:embed="rId2"/>
          <a:stretch>
            <a:fillRect/>
          </a:stretch>
        </p:blipFill>
        <p:spPr>
          <a:xfrm>
            <a:off x="2146300" y="282657"/>
            <a:ext cx="7543800" cy="2038351"/>
          </a:xfrm>
          <a:prstGeom prst="rect">
            <a:avLst/>
          </a:prstGeom>
        </p:spPr>
      </p:pic>
      <p:pic>
        <p:nvPicPr>
          <p:cNvPr id="9" name="Picture 8">
            <a:extLst>
              <a:ext uri="{FF2B5EF4-FFF2-40B4-BE49-F238E27FC236}">
                <a16:creationId xmlns:a16="http://schemas.microsoft.com/office/drawing/2014/main" id="{5BCCC890-8D45-40E7-9004-00F659BC75A0}"/>
              </a:ext>
            </a:extLst>
          </p:cNvPr>
          <p:cNvPicPr>
            <a:picLocks noChangeAspect="1"/>
          </p:cNvPicPr>
          <p:nvPr/>
        </p:nvPicPr>
        <p:blipFill>
          <a:blip r:embed="rId3"/>
          <a:stretch>
            <a:fillRect/>
          </a:stretch>
        </p:blipFill>
        <p:spPr>
          <a:xfrm>
            <a:off x="1860553" y="4013200"/>
            <a:ext cx="7829551" cy="2209800"/>
          </a:xfrm>
          <a:prstGeom prst="rect">
            <a:avLst/>
          </a:prstGeom>
        </p:spPr>
      </p:pic>
    </p:spTree>
    <p:extLst>
      <p:ext uri="{BB962C8B-B14F-4D97-AF65-F5344CB8AC3E}">
        <p14:creationId xmlns:p14="http://schemas.microsoft.com/office/powerpoint/2010/main" val="1033762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A68E85-FFF8-4713-8865-8D96975AA8E3}"/>
              </a:ext>
            </a:extLst>
          </p:cNvPr>
          <p:cNvSpPr txBox="1"/>
          <p:nvPr/>
        </p:nvSpPr>
        <p:spPr>
          <a:xfrm>
            <a:off x="609600" y="640838"/>
            <a:ext cx="6096000" cy="584775"/>
          </a:xfrm>
          <a:prstGeom prst="rect">
            <a:avLst/>
          </a:prstGeom>
          <a:noFill/>
        </p:spPr>
        <p:txBody>
          <a:bodyPr wrap="square">
            <a:spAutoFit/>
          </a:bodyPr>
          <a:lstStyle/>
          <a:p>
            <a:r>
              <a:rPr lang="en-GB" sz="3200" b="1">
                <a:latin typeface="Veto Com" panose="02000506040000020003" pitchFamily="2" charset="0"/>
              </a:rPr>
              <a:t>Picture Tiles</a:t>
            </a:r>
            <a:endParaRPr lang="en-GB" sz="3200">
              <a:latin typeface="Veto Com" panose="02000506040000020003" pitchFamily="2" charset="0"/>
            </a:endParaRPr>
          </a:p>
        </p:txBody>
      </p:sp>
      <p:sp>
        <p:nvSpPr>
          <p:cNvPr id="5" name="TextBox 4">
            <a:extLst>
              <a:ext uri="{FF2B5EF4-FFF2-40B4-BE49-F238E27FC236}">
                <a16:creationId xmlns:a16="http://schemas.microsoft.com/office/drawing/2014/main" id="{6152D9EF-A421-4861-9FBE-DBB3FE494918}"/>
              </a:ext>
            </a:extLst>
          </p:cNvPr>
          <p:cNvSpPr txBox="1"/>
          <p:nvPr/>
        </p:nvSpPr>
        <p:spPr>
          <a:xfrm>
            <a:off x="330203" y="1923470"/>
            <a:ext cx="3924300" cy="4282391"/>
          </a:xfrm>
          <a:prstGeom prst="rect">
            <a:avLst/>
          </a:prstGeom>
          <a:noFill/>
        </p:spPr>
        <p:txBody>
          <a:bodyPr wrap="square">
            <a:spAutoFit/>
          </a:bodyPr>
          <a:lstStyle/>
          <a:p>
            <a:r>
              <a:rPr lang="en-GB" sz="2400">
                <a:latin typeface="Veto Com Light" panose="02000506040000020003" pitchFamily="2" charset="0"/>
              </a:rPr>
              <a:t>Everyone can use pictures to share their story if they want to.</a:t>
            </a:r>
          </a:p>
          <a:p>
            <a:endParaRPr lang="en-GB" sz="2400">
              <a:solidFill>
                <a:srgbClr val="444444"/>
              </a:solidFill>
              <a:latin typeface="Veto Com Light" panose="02000506040000020003" pitchFamily="2" charset="0"/>
            </a:endParaRPr>
          </a:p>
          <a:p>
            <a:pPr marL="285744" indent="-285744">
              <a:lnSpc>
                <a:spcPct val="150000"/>
              </a:lnSpc>
              <a:buFont typeface="Arial" panose="020B0604020202020204" pitchFamily="34" charset="0"/>
              <a:buChar char="•"/>
            </a:pPr>
            <a:r>
              <a:rPr lang="en-GB" sz="2400" b="1">
                <a:solidFill>
                  <a:schemeClr val="bg1">
                    <a:lumMod val="20000"/>
                    <a:lumOff val="80000"/>
                  </a:schemeClr>
                </a:solidFill>
                <a:latin typeface="Veto Com Light" panose="02000506040000020003" pitchFamily="2" charset="0"/>
              </a:rPr>
              <a:t>Dementia</a:t>
            </a:r>
          </a:p>
          <a:p>
            <a:pPr marL="285744" indent="-285744">
              <a:lnSpc>
                <a:spcPct val="150000"/>
              </a:lnSpc>
              <a:buFont typeface="Arial" panose="020B0604020202020204" pitchFamily="34" charset="0"/>
              <a:buChar char="•"/>
            </a:pPr>
            <a:r>
              <a:rPr lang="en-GB" sz="2400" b="1">
                <a:solidFill>
                  <a:schemeClr val="bg1">
                    <a:lumMod val="20000"/>
                    <a:lumOff val="80000"/>
                  </a:schemeClr>
                </a:solidFill>
                <a:latin typeface="Veto Com Light" panose="02000506040000020003" pitchFamily="2" charset="0"/>
              </a:rPr>
              <a:t>Learning Disability</a:t>
            </a:r>
          </a:p>
          <a:p>
            <a:pPr marL="285744" indent="-285744">
              <a:lnSpc>
                <a:spcPct val="150000"/>
              </a:lnSpc>
              <a:buFont typeface="Arial" panose="020B0604020202020204" pitchFamily="34" charset="0"/>
              <a:buChar char="•"/>
            </a:pPr>
            <a:r>
              <a:rPr lang="en-GB" sz="2400" b="1">
                <a:solidFill>
                  <a:schemeClr val="bg1">
                    <a:lumMod val="20000"/>
                    <a:lumOff val="80000"/>
                  </a:schemeClr>
                </a:solidFill>
                <a:latin typeface="Veto Com Light" panose="02000506040000020003" pitchFamily="2" charset="0"/>
              </a:rPr>
              <a:t>Low literacy</a:t>
            </a:r>
          </a:p>
          <a:p>
            <a:pPr marL="285744" indent="-285744">
              <a:lnSpc>
                <a:spcPct val="150000"/>
              </a:lnSpc>
              <a:buFont typeface="Arial" panose="020B0604020202020204" pitchFamily="34" charset="0"/>
              <a:buChar char="•"/>
            </a:pPr>
            <a:r>
              <a:rPr lang="en-GB" sz="2400" b="1">
                <a:solidFill>
                  <a:schemeClr val="bg1">
                    <a:lumMod val="20000"/>
                    <a:lumOff val="80000"/>
                  </a:schemeClr>
                </a:solidFill>
                <a:latin typeface="Veto Com Light" panose="02000506040000020003" pitchFamily="2" charset="0"/>
              </a:rPr>
              <a:t>English not 1</a:t>
            </a:r>
            <a:r>
              <a:rPr lang="en-GB" sz="2400" b="1" baseline="30000">
                <a:solidFill>
                  <a:schemeClr val="bg1">
                    <a:lumMod val="20000"/>
                    <a:lumOff val="80000"/>
                  </a:schemeClr>
                </a:solidFill>
                <a:latin typeface="Veto Com Light" panose="02000506040000020003" pitchFamily="2" charset="0"/>
              </a:rPr>
              <a:t>st</a:t>
            </a:r>
            <a:r>
              <a:rPr lang="en-GB" sz="2400" b="1">
                <a:solidFill>
                  <a:schemeClr val="bg1">
                    <a:lumMod val="20000"/>
                    <a:lumOff val="80000"/>
                  </a:schemeClr>
                </a:solidFill>
                <a:latin typeface="Veto Com Light" panose="02000506040000020003" pitchFamily="2" charset="0"/>
              </a:rPr>
              <a:t> Language</a:t>
            </a:r>
          </a:p>
          <a:p>
            <a:pPr marL="285744" indent="-285744">
              <a:lnSpc>
                <a:spcPct val="150000"/>
              </a:lnSpc>
              <a:buFont typeface="Arial" panose="020B0604020202020204" pitchFamily="34" charset="0"/>
              <a:buChar char="•"/>
            </a:pPr>
            <a:r>
              <a:rPr lang="en-GB" sz="2400" b="1">
                <a:solidFill>
                  <a:schemeClr val="bg1">
                    <a:lumMod val="20000"/>
                    <a:lumOff val="80000"/>
                  </a:schemeClr>
                </a:solidFill>
                <a:latin typeface="Veto Com Light" panose="02000506040000020003" pitchFamily="2" charset="0"/>
              </a:rPr>
              <a:t>Cognitive Impairment</a:t>
            </a:r>
          </a:p>
        </p:txBody>
      </p:sp>
      <p:pic>
        <p:nvPicPr>
          <p:cNvPr id="6" name="Content Placeholder 4">
            <a:extLst>
              <a:ext uri="{FF2B5EF4-FFF2-40B4-BE49-F238E27FC236}">
                <a16:creationId xmlns:a16="http://schemas.microsoft.com/office/drawing/2014/main" id="{8CD4E0B1-A2DC-4E81-961C-2ECE4902D0CB}"/>
              </a:ext>
            </a:extLst>
          </p:cNvPr>
          <p:cNvPicPr>
            <a:picLocks noChangeAspect="1"/>
          </p:cNvPicPr>
          <p:nvPr/>
        </p:nvPicPr>
        <p:blipFill>
          <a:blip r:embed="rId2"/>
          <a:stretch>
            <a:fillRect/>
          </a:stretch>
        </p:blipFill>
        <p:spPr>
          <a:xfrm>
            <a:off x="4254504" y="476021"/>
            <a:ext cx="7732929" cy="5632963"/>
          </a:xfrm>
          <a:prstGeom prst="rect">
            <a:avLst/>
          </a:prstGeom>
        </p:spPr>
      </p:pic>
    </p:spTree>
    <p:extLst>
      <p:ext uri="{BB962C8B-B14F-4D97-AF65-F5344CB8AC3E}">
        <p14:creationId xmlns:p14="http://schemas.microsoft.com/office/powerpoint/2010/main" val="2445927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F1CCA3-26A9-4B76-AC68-C76AF0C943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853" y="84079"/>
            <a:ext cx="5568151" cy="6689843"/>
          </a:xfrm>
          <a:prstGeom prst="rect">
            <a:avLst/>
          </a:prstGeom>
        </p:spPr>
      </p:pic>
      <p:sp>
        <p:nvSpPr>
          <p:cNvPr id="4" name="TextBox 3">
            <a:extLst>
              <a:ext uri="{FF2B5EF4-FFF2-40B4-BE49-F238E27FC236}">
                <a16:creationId xmlns:a16="http://schemas.microsoft.com/office/drawing/2014/main" id="{A9BA208E-EB03-4504-8403-E44AD6AEF168}"/>
              </a:ext>
            </a:extLst>
          </p:cNvPr>
          <p:cNvSpPr txBox="1"/>
          <p:nvPr/>
        </p:nvSpPr>
        <p:spPr>
          <a:xfrm>
            <a:off x="7705725" y="236944"/>
            <a:ext cx="6096000" cy="707886"/>
          </a:xfrm>
          <a:prstGeom prst="rect">
            <a:avLst/>
          </a:prstGeom>
          <a:noFill/>
        </p:spPr>
        <p:txBody>
          <a:bodyPr wrap="square">
            <a:spAutoFit/>
          </a:bodyPr>
          <a:lstStyle/>
          <a:p>
            <a:r>
              <a:rPr lang="en-GB" sz="4000" b="1">
                <a:latin typeface="Veto Com Light" panose="02000506040000020003" pitchFamily="2" charset="0"/>
              </a:rPr>
              <a:t>Happiness scale</a:t>
            </a:r>
          </a:p>
        </p:txBody>
      </p:sp>
      <p:sp>
        <p:nvSpPr>
          <p:cNvPr id="6" name="TextBox 5">
            <a:extLst>
              <a:ext uri="{FF2B5EF4-FFF2-40B4-BE49-F238E27FC236}">
                <a16:creationId xmlns:a16="http://schemas.microsoft.com/office/drawing/2014/main" id="{C0507A50-FC28-4526-91F4-07A2B9CB6AA7}"/>
              </a:ext>
            </a:extLst>
          </p:cNvPr>
          <p:cNvSpPr txBox="1"/>
          <p:nvPr/>
        </p:nvSpPr>
        <p:spPr>
          <a:xfrm>
            <a:off x="7556500" y="2147852"/>
            <a:ext cx="6546851" cy="707886"/>
          </a:xfrm>
          <a:prstGeom prst="rect">
            <a:avLst/>
          </a:prstGeom>
          <a:noFill/>
        </p:spPr>
        <p:txBody>
          <a:bodyPr wrap="square">
            <a:spAutoFit/>
          </a:bodyPr>
          <a:lstStyle/>
          <a:p>
            <a:r>
              <a:rPr lang="en-GB" sz="4000" b="1">
                <a:latin typeface="Veto Com Light" panose="02000506040000020003" pitchFamily="2" charset="0"/>
              </a:rPr>
              <a:t>Story content</a:t>
            </a:r>
          </a:p>
        </p:txBody>
      </p:sp>
      <p:sp>
        <p:nvSpPr>
          <p:cNvPr id="8" name="TextBox 7">
            <a:extLst>
              <a:ext uri="{FF2B5EF4-FFF2-40B4-BE49-F238E27FC236}">
                <a16:creationId xmlns:a16="http://schemas.microsoft.com/office/drawing/2014/main" id="{E5F85357-12B4-46CE-BAC7-91AE3623A355}"/>
              </a:ext>
            </a:extLst>
          </p:cNvPr>
          <p:cNvSpPr txBox="1"/>
          <p:nvPr/>
        </p:nvSpPr>
        <p:spPr>
          <a:xfrm>
            <a:off x="7556503" y="4679437"/>
            <a:ext cx="3619500" cy="1569660"/>
          </a:xfrm>
          <a:prstGeom prst="rect">
            <a:avLst/>
          </a:prstGeom>
          <a:noFill/>
        </p:spPr>
        <p:txBody>
          <a:bodyPr wrap="square">
            <a:spAutoFit/>
          </a:bodyPr>
          <a:lstStyle/>
          <a:p>
            <a:r>
              <a:rPr lang="en-GB" sz="3200" b="1">
                <a:latin typeface="Veto Com Light" panose="02000506040000020003" pitchFamily="2" charset="0"/>
              </a:rPr>
              <a:t>View and select (click and drag up) Picture Tiles</a:t>
            </a:r>
          </a:p>
        </p:txBody>
      </p:sp>
      <p:sp>
        <p:nvSpPr>
          <p:cNvPr id="9" name="Arrow: Right 8">
            <a:extLst>
              <a:ext uri="{FF2B5EF4-FFF2-40B4-BE49-F238E27FC236}">
                <a16:creationId xmlns:a16="http://schemas.microsoft.com/office/drawing/2014/main" id="{1911BB5A-1DEC-4946-BA01-9B2922638816}"/>
              </a:ext>
            </a:extLst>
          </p:cNvPr>
          <p:cNvSpPr/>
          <p:nvPr/>
        </p:nvSpPr>
        <p:spPr>
          <a:xfrm rot="10800000">
            <a:off x="6400803" y="378334"/>
            <a:ext cx="1155700" cy="42511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63CFE2F2-4DFE-4809-89C7-6E5959301E96}"/>
              </a:ext>
            </a:extLst>
          </p:cNvPr>
          <p:cNvSpPr/>
          <p:nvPr/>
        </p:nvSpPr>
        <p:spPr>
          <a:xfrm rot="10800000">
            <a:off x="6289678" y="2297616"/>
            <a:ext cx="1155700" cy="42511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FA0DBED9-6AC7-4C12-ACCD-EEA1F95AFB85}"/>
              </a:ext>
            </a:extLst>
          </p:cNvPr>
          <p:cNvSpPr/>
          <p:nvPr/>
        </p:nvSpPr>
        <p:spPr>
          <a:xfrm rot="10800000">
            <a:off x="6329366" y="4759268"/>
            <a:ext cx="1155700" cy="42511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452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hy do people post feedback about healthcare online?">
            <a:extLst>
              <a:ext uri="{FF2B5EF4-FFF2-40B4-BE49-F238E27FC236}">
                <a16:creationId xmlns:a16="http://schemas.microsoft.com/office/drawing/2014/main" id="{74D78230-7E30-47F1-AA9D-1388BD9027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7571" y="548680"/>
            <a:ext cx="7954559" cy="5760640"/>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D1596CCA-5DC8-4DC4-85E5-D390146AF46A}"/>
              </a:ext>
            </a:extLst>
          </p:cNvPr>
          <p:cNvSpPr/>
          <p:nvPr/>
        </p:nvSpPr>
        <p:spPr>
          <a:xfrm>
            <a:off x="1524000" y="188645"/>
            <a:ext cx="6734963" cy="4596727"/>
          </a:xfrm>
          <a:prstGeom prst="wedgeRoundRectCallout">
            <a:avLst>
              <a:gd name="adj1" fmla="val -33370"/>
              <a:gd name="adj2" fmla="val 6664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a:latin typeface="Calibri" panose="020F0502020204030204" pitchFamily="34" charset="0"/>
              </a:rPr>
              <a:t>“To give people a chance to read what I went through and maybe give them some hope.”</a:t>
            </a:r>
            <a:endParaRPr lang="en-GB" sz="2400"/>
          </a:p>
        </p:txBody>
      </p:sp>
      <p:sp>
        <p:nvSpPr>
          <p:cNvPr id="10" name="Speech Bubble: Rectangle with Corners Rounded 9">
            <a:extLst>
              <a:ext uri="{FF2B5EF4-FFF2-40B4-BE49-F238E27FC236}">
                <a16:creationId xmlns:a16="http://schemas.microsoft.com/office/drawing/2014/main" id="{00A1EF21-96C8-4190-903F-AE77E5A88F97}"/>
              </a:ext>
            </a:extLst>
          </p:cNvPr>
          <p:cNvSpPr/>
          <p:nvPr/>
        </p:nvSpPr>
        <p:spPr>
          <a:xfrm>
            <a:off x="2061454" y="692696"/>
            <a:ext cx="7010164" cy="4536504"/>
          </a:xfrm>
          <a:prstGeom prst="wedgeRoundRectCallout">
            <a:avLst>
              <a:gd name="adj1" fmla="val -33370"/>
              <a:gd name="adj2" fmla="val 6664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a:latin typeface="Calibri" panose="020F0502020204030204" pitchFamily="34" charset="0"/>
              </a:rPr>
              <a:t>“</a:t>
            </a:r>
            <a:r>
              <a:rPr lang="en-GB" sz="3600">
                <a:latin typeface="Calibri" panose="020F0502020204030204" pitchFamily="34" charset="0"/>
              </a:rPr>
              <a:t>It was a difficult time for me to go through and Care Opinion allowed me to control the speed </a:t>
            </a:r>
          </a:p>
          <a:p>
            <a:pPr algn="ctr"/>
            <a:r>
              <a:rPr lang="en-GB" sz="3600">
                <a:latin typeface="Calibri" panose="020F0502020204030204" pitchFamily="34" charset="0"/>
              </a:rPr>
              <a:t>and words rather than be rushed through Q&amp;As or tick box scenario where things don't quite fit.”</a:t>
            </a:r>
          </a:p>
          <a:p>
            <a:pPr algn="ctr"/>
            <a:endParaRPr lang="en-GB"/>
          </a:p>
        </p:txBody>
      </p:sp>
      <p:sp>
        <p:nvSpPr>
          <p:cNvPr id="8" name="Speech Bubble: Rectangle with Corners Rounded 7">
            <a:extLst>
              <a:ext uri="{FF2B5EF4-FFF2-40B4-BE49-F238E27FC236}">
                <a16:creationId xmlns:a16="http://schemas.microsoft.com/office/drawing/2014/main" id="{4D6467E0-1903-428B-87D8-7FAA912777D4}"/>
              </a:ext>
            </a:extLst>
          </p:cNvPr>
          <p:cNvSpPr/>
          <p:nvPr/>
        </p:nvSpPr>
        <p:spPr>
          <a:xfrm>
            <a:off x="2420032" y="1127284"/>
            <a:ext cx="7681664" cy="4666201"/>
          </a:xfrm>
          <a:prstGeom prst="wedgeRoundRectCallout">
            <a:avLst>
              <a:gd name="adj1" fmla="val -33370"/>
              <a:gd name="adj2" fmla="val 6664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a:latin typeface="Calibri" panose="020F0502020204030204" pitchFamily="34" charset="0"/>
              </a:rPr>
              <a:t>“To highlight the problem without making a formal complaint and to thank the staff for excellent care”</a:t>
            </a:r>
            <a:endParaRPr lang="en-GB" sz="4400"/>
          </a:p>
        </p:txBody>
      </p:sp>
      <p:sp>
        <p:nvSpPr>
          <p:cNvPr id="12" name="Speech Bubble: Rectangle with Corners Rounded 11">
            <a:extLst>
              <a:ext uri="{FF2B5EF4-FFF2-40B4-BE49-F238E27FC236}">
                <a16:creationId xmlns:a16="http://schemas.microsoft.com/office/drawing/2014/main" id="{1135003A-2434-4F2A-B1A8-A07474860ADD}"/>
              </a:ext>
            </a:extLst>
          </p:cNvPr>
          <p:cNvSpPr/>
          <p:nvPr/>
        </p:nvSpPr>
        <p:spPr>
          <a:xfrm>
            <a:off x="2713445" y="1628800"/>
            <a:ext cx="7954559" cy="4320619"/>
          </a:xfrm>
          <a:prstGeom prst="wedgeRoundRectCallout">
            <a:avLst>
              <a:gd name="adj1" fmla="val -33370"/>
              <a:gd name="adj2" fmla="val 6664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a:latin typeface="Calibri" panose="020F0502020204030204" pitchFamily="34" charset="0"/>
              </a:rPr>
              <a:t>“</a:t>
            </a:r>
            <a:r>
              <a:rPr lang="en-US" sz="5400">
                <a:latin typeface="Calibri" panose="020F0502020204030204" pitchFamily="34" charset="0"/>
              </a:rPr>
              <a:t>People need to know how valuable this care is”</a:t>
            </a:r>
            <a:endParaRPr lang="en-GB" sz="3600"/>
          </a:p>
        </p:txBody>
      </p:sp>
    </p:spTree>
    <p:extLst>
      <p:ext uri="{BB962C8B-B14F-4D97-AF65-F5344CB8AC3E}">
        <p14:creationId xmlns:p14="http://schemas.microsoft.com/office/powerpoint/2010/main" val="285301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8"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61A9D0-6E2A-43E5-B6F5-B8493D289ADD}"/>
              </a:ext>
            </a:extLst>
          </p:cNvPr>
          <p:cNvPicPr>
            <a:picLocks noChangeAspect="1"/>
          </p:cNvPicPr>
          <p:nvPr/>
        </p:nvPicPr>
        <p:blipFill>
          <a:blip r:embed="rId2"/>
          <a:stretch>
            <a:fillRect/>
          </a:stretch>
        </p:blipFill>
        <p:spPr>
          <a:xfrm>
            <a:off x="560160" y="95254"/>
            <a:ext cx="4743451" cy="6667500"/>
          </a:xfrm>
          <a:prstGeom prst="rect">
            <a:avLst/>
          </a:prstGeom>
        </p:spPr>
      </p:pic>
      <p:pic>
        <p:nvPicPr>
          <p:cNvPr id="7" name="Picture 6">
            <a:extLst>
              <a:ext uri="{FF2B5EF4-FFF2-40B4-BE49-F238E27FC236}">
                <a16:creationId xmlns:a16="http://schemas.microsoft.com/office/drawing/2014/main" id="{21FF0E56-22BB-43A2-8294-49BBD64B6938}"/>
              </a:ext>
            </a:extLst>
          </p:cNvPr>
          <p:cNvPicPr>
            <a:picLocks noChangeAspect="1"/>
          </p:cNvPicPr>
          <p:nvPr/>
        </p:nvPicPr>
        <p:blipFill>
          <a:blip r:embed="rId3"/>
          <a:stretch>
            <a:fillRect/>
          </a:stretch>
        </p:blipFill>
        <p:spPr>
          <a:xfrm>
            <a:off x="2052282" y="0"/>
            <a:ext cx="4168588" cy="6858000"/>
          </a:xfrm>
          <a:prstGeom prst="rect">
            <a:avLst/>
          </a:prstGeom>
        </p:spPr>
      </p:pic>
      <p:pic>
        <p:nvPicPr>
          <p:cNvPr id="9" name="Picture 8">
            <a:extLst>
              <a:ext uri="{FF2B5EF4-FFF2-40B4-BE49-F238E27FC236}">
                <a16:creationId xmlns:a16="http://schemas.microsoft.com/office/drawing/2014/main" id="{FB505937-C9C4-4E21-8815-1E00E9CAFA28}"/>
              </a:ext>
            </a:extLst>
          </p:cNvPr>
          <p:cNvPicPr>
            <a:picLocks noChangeAspect="1"/>
          </p:cNvPicPr>
          <p:nvPr/>
        </p:nvPicPr>
        <p:blipFill>
          <a:blip r:embed="rId4"/>
          <a:stretch>
            <a:fillRect/>
          </a:stretch>
        </p:blipFill>
        <p:spPr>
          <a:xfrm>
            <a:off x="3586737" y="95251"/>
            <a:ext cx="4002535" cy="6858000"/>
          </a:xfrm>
          <a:prstGeom prst="rect">
            <a:avLst/>
          </a:prstGeom>
        </p:spPr>
      </p:pic>
      <p:pic>
        <p:nvPicPr>
          <p:cNvPr id="11" name="Picture 10">
            <a:extLst>
              <a:ext uri="{FF2B5EF4-FFF2-40B4-BE49-F238E27FC236}">
                <a16:creationId xmlns:a16="http://schemas.microsoft.com/office/drawing/2014/main" id="{42447F7A-359F-4E03-886C-6F5F16B86005}"/>
              </a:ext>
            </a:extLst>
          </p:cNvPr>
          <p:cNvPicPr>
            <a:picLocks noChangeAspect="1"/>
          </p:cNvPicPr>
          <p:nvPr/>
        </p:nvPicPr>
        <p:blipFill>
          <a:blip r:embed="rId5"/>
          <a:stretch>
            <a:fillRect/>
          </a:stretch>
        </p:blipFill>
        <p:spPr>
          <a:xfrm>
            <a:off x="6220867" y="0"/>
            <a:ext cx="5281027" cy="6858000"/>
          </a:xfrm>
          <a:prstGeom prst="rect">
            <a:avLst/>
          </a:prstGeom>
        </p:spPr>
      </p:pic>
      <p:pic>
        <p:nvPicPr>
          <p:cNvPr id="3" name="Picture 2">
            <a:hlinkClick r:id="rId6"/>
            <a:extLst>
              <a:ext uri="{FF2B5EF4-FFF2-40B4-BE49-F238E27FC236}">
                <a16:creationId xmlns:a16="http://schemas.microsoft.com/office/drawing/2014/main" id="{8EA12D9F-0AC4-4CAF-BD1E-F7C383562256}"/>
              </a:ext>
            </a:extLst>
          </p:cNvPr>
          <p:cNvPicPr>
            <a:picLocks noChangeAspect="1"/>
          </p:cNvPicPr>
          <p:nvPr/>
        </p:nvPicPr>
        <p:blipFill>
          <a:blip r:embed="rId7"/>
          <a:stretch>
            <a:fillRect/>
          </a:stretch>
        </p:blipFill>
        <p:spPr>
          <a:xfrm>
            <a:off x="1384301" y="95246"/>
            <a:ext cx="8711820" cy="6343993"/>
          </a:xfrm>
          <a:prstGeom prst="rect">
            <a:avLst/>
          </a:prstGeom>
        </p:spPr>
      </p:pic>
    </p:spTree>
    <p:extLst>
      <p:ext uri="{BB962C8B-B14F-4D97-AF65-F5344CB8AC3E}">
        <p14:creationId xmlns:p14="http://schemas.microsoft.com/office/powerpoint/2010/main" val="278105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A78CC-3C23-4FE1-B53F-17D54B32FD04}"/>
              </a:ext>
            </a:extLst>
          </p:cNvPr>
          <p:cNvSpPr>
            <a:spLocks noGrp="1"/>
          </p:cNvSpPr>
          <p:nvPr>
            <p:ph type="title"/>
          </p:nvPr>
        </p:nvSpPr>
        <p:spPr/>
        <p:txBody>
          <a:bodyPr/>
          <a:lstStyle/>
          <a:p>
            <a:pPr algn="ctr"/>
            <a:r>
              <a:rPr lang="en-GB" sz="5400">
                <a:latin typeface="Veto Com Medium" panose="02000603050000020003" pitchFamily="2" charset="0"/>
              </a:rPr>
              <a:t>Thank you for Listening!</a:t>
            </a:r>
          </a:p>
        </p:txBody>
      </p:sp>
      <p:sp>
        <p:nvSpPr>
          <p:cNvPr id="3" name="Content Placeholder 2">
            <a:extLst>
              <a:ext uri="{FF2B5EF4-FFF2-40B4-BE49-F238E27FC236}">
                <a16:creationId xmlns:a16="http://schemas.microsoft.com/office/drawing/2014/main" id="{EB913377-E036-4495-94DC-ECE851A99B9D}"/>
              </a:ext>
            </a:extLst>
          </p:cNvPr>
          <p:cNvSpPr>
            <a:spLocks noGrp="1"/>
          </p:cNvSpPr>
          <p:nvPr>
            <p:ph idx="1"/>
          </p:nvPr>
        </p:nvSpPr>
        <p:spPr>
          <a:xfrm>
            <a:off x="691715" y="2107991"/>
            <a:ext cx="10554575" cy="3636511"/>
          </a:xfrm>
        </p:spPr>
        <p:txBody>
          <a:bodyPr>
            <a:normAutofit/>
          </a:bodyPr>
          <a:lstStyle/>
          <a:p>
            <a:pPr marL="0" indent="0" algn="ctr">
              <a:buNone/>
            </a:pPr>
            <a:r>
              <a:rPr lang="en-GB" sz="3600">
                <a:latin typeface="Veto Com Light" panose="02000506040000020003" pitchFamily="2" charset="0"/>
              </a:rPr>
              <a:t>If you have questions, comments or feedback, please contact us at:</a:t>
            </a:r>
          </a:p>
          <a:p>
            <a:pPr marL="0" indent="0" algn="ctr">
              <a:buNone/>
            </a:pPr>
            <a:r>
              <a:rPr lang="en-GB" sz="6600">
                <a:solidFill>
                  <a:srgbClr val="B10059"/>
                </a:solidFill>
                <a:effectLst>
                  <a:glow rad="127000">
                    <a:schemeClr val="tx1"/>
                  </a:glow>
                </a:effectLst>
                <a:latin typeface="Veto Com Medium" panose="02000603050000020003" pitchFamily="2" charset="0"/>
              </a:rPr>
              <a:t>info@careopinion.org.uk</a:t>
            </a:r>
          </a:p>
        </p:txBody>
      </p:sp>
      <p:sp>
        <p:nvSpPr>
          <p:cNvPr id="4" name="TextBox 3">
            <a:extLst>
              <a:ext uri="{FF2B5EF4-FFF2-40B4-BE49-F238E27FC236}">
                <a16:creationId xmlns:a16="http://schemas.microsoft.com/office/drawing/2014/main" id="{CD1E123F-8B2A-4C23-8BC9-326E12D22B17}"/>
              </a:ext>
            </a:extLst>
          </p:cNvPr>
          <p:cNvSpPr txBox="1"/>
          <p:nvPr/>
        </p:nvSpPr>
        <p:spPr>
          <a:xfrm>
            <a:off x="3699936" y="5637721"/>
            <a:ext cx="6540500" cy="830997"/>
          </a:xfrm>
          <a:prstGeom prst="rect">
            <a:avLst/>
          </a:prstGeom>
          <a:noFill/>
        </p:spPr>
        <p:txBody>
          <a:bodyPr wrap="square" rtlCol="0">
            <a:spAutoFit/>
          </a:bodyPr>
          <a:lstStyle/>
          <a:p>
            <a:pPr algn="ctr"/>
            <a:r>
              <a:rPr lang="en-GB" sz="4800" b="1">
                <a:latin typeface="Veto Com Medium" panose="02000603050000020003" pitchFamily="2" charset="0"/>
              </a:rPr>
              <a:t>#CoConf22</a:t>
            </a:r>
          </a:p>
        </p:txBody>
      </p:sp>
      <p:sp>
        <p:nvSpPr>
          <p:cNvPr id="5" name="TextBox 4">
            <a:extLst>
              <a:ext uri="{FF2B5EF4-FFF2-40B4-BE49-F238E27FC236}">
                <a16:creationId xmlns:a16="http://schemas.microsoft.com/office/drawing/2014/main" id="{878525DA-95C8-09DD-1BCC-4E407E3B9E14}"/>
              </a:ext>
            </a:extLst>
          </p:cNvPr>
          <p:cNvSpPr txBox="1"/>
          <p:nvPr/>
        </p:nvSpPr>
        <p:spPr>
          <a:xfrm>
            <a:off x="3378203" y="5591554"/>
            <a:ext cx="2923822" cy="923330"/>
          </a:xfrm>
          <a:prstGeom prst="rect">
            <a:avLst/>
          </a:prstGeom>
          <a:noFill/>
        </p:spPr>
        <p:txBody>
          <a:bodyPr wrap="square" rtlCol="0">
            <a:spAutoFit/>
          </a:bodyPr>
          <a:lstStyle/>
          <a:p>
            <a:r>
              <a:rPr lang="en-GB">
                <a:latin typeface="Veto Com" panose="02000506040000020003" pitchFamily="2" charset="0"/>
              </a:rPr>
              <a:t>@careopinion</a:t>
            </a:r>
          </a:p>
          <a:p>
            <a:r>
              <a:rPr lang="en-GB" b="0" i="0">
                <a:effectLst/>
                <a:latin typeface="Veto Com" panose="02000506040000020003" pitchFamily="2" charset="0"/>
              </a:rPr>
              <a:t>@CareOpinionScot</a:t>
            </a:r>
          </a:p>
          <a:p>
            <a:r>
              <a:rPr lang="en-GB" b="0" i="0">
                <a:effectLst/>
                <a:latin typeface="Veto Com" panose="02000506040000020003" pitchFamily="2" charset="0"/>
              </a:rPr>
              <a:t>@CareOpinionIre</a:t>
            </a:r>
            <a:endParaRPr lang="en-GB">
              <a:latin typeface="Veto Com" panose="02000506040000020003" pitchFamily="2" charset="0"/>
            </a:endParaRPr>
          </a:p>
        </p:txBody>
      </p:sp>
    </p:spTree>
    <p:extLst>
      <p:ext uri="{BB962C8B-B14F-4D97-AF65-F5344CB8AC3E}">
        <p14:creationId xmlns:p14="http://schemas.microsoft.com/office/powerpoint/2010/main" val="68989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667666-92F9-4882-926F-657F57919970}"/>
              </a:ext>
            </a:extLst>
          </p:cNvPr>
          <p:cNvPicPr>
            <a:picLocks noChangeAspect="1"/>
          </p:cNvPicPr>
          <p:nvPr/>
        </p:nvPicPr>
        <p:blipFill>
          <a:blip r:embed="rId2"/>
          <a:stretch>
            <a:fillRect/>
          </a:stretch>
        </p:blipFill>
        <p:spPr>
          <a:xfrm>
            <a:off x="1467297" y="188643"/>
            <a:ext cx="8974831" cy="6461876"/>
          </a:xfrm>
          <a:prstGeom prst="rect">
            <a:avLst/>
          </a:prstGeom>
        </p:spPr>
      </p:pic>
    </p:spTree>
    <p:extLst>
      <p:ext uri="{BB962C8B-B14F-4D97-AF65-F5344CB8AC3E}">
        <p14:creationId xmlns:p14="http://schemas.microsoft.com/office/powerpoint/2010/main" val="3768608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339AF6-0818-4673-AB5C-314264DBB49F}"/>
              </a:ext>
            </a:extLst>
          </p:cNvPr>
          <p:cNvSpPr/>
          <p:nvPr/>
        </p:nvSpPr>
        <p:spPr>
          <a:xfrm>
            <a:off x="1041401" y="254005"/>
            <a:ext cx="4796283" cy="2051871"/>
          </a:xfrm>
          <a:prstGeom prst="rect">
            <a:avLst/>
          </a:prstGeom>
        </p:spPr>
        <p:txBody>
          <a:bodyPr vert="horz" lIns="91440" tIns="45720" rIns="91440" bIns="45720" rtlCol="0" anchor="ctr">
            <a:normAutofit/>
          </a:bodyPr>
          <a:lstStyle/>
          <a:p>
            <a:pPr>
              <a:lnSpc>
                <a:spcPct val="90000"/>
              </a:lnSpc>
              <a:spcAft>
                <a:spcPts val="600"/>
              </a:spcAft>
            </a:pPr>
            <a:r>
              <a:rPr lang="en-US" sz="3700" b="1">
                <a:latin typeface="Veto Com Medium" panose="02000603050000020003" pitchFamily="2" charset="0"/>
                <a:ea typeface="+mj-ea"/>
                <a:cs typeface="Calibri" panose="020F0502020204030204" pitchFamily="34" charset="0"/>
              </a:rPr>
              <a:t>Ways to share a story with Care Opinion…</a:t>
            </a:r>
          </a:p>
        </p:txBody>
      </p:sp>
      <p:sp>
        <p:nvSpPr>
          <p:cNvPr id="3" name="Rectangle 2">
            <a:extLst>
              <a:ext uri="{FF2B5EF4-FFF2-40B4-BE49-F238E27FC236}">
                <a16:creationId xmlns:a16="http://schemas.microsoft.com/office/drawing/2014/main" id="{B4254C08-FE5D-447B-987B-08917507C2A7}"/>
              </a:ext>
            </a:extLst>
          </p:cNvPr>
          <p:cNvSpPr/>
          <p:nvPr/>
        </p:nvSpPr>
        <p:spPr>
          <a:xfrm>
            <a:off x="842393" y="2305874"/>
            <a:ext cx="5194299" cy="3917951"/>
          </a:xfrm>
          <a:prstGeom prst="rect">
            <a:avLst/>
          </a:prstGeom>
        </p:spPr>
        <p:txBody>
          <a:bodyPr vert="horz" lIns="91440" tIns="45720" rIns="91440" bIns="45720" rtlCol="0">
            <a:normAutofit/>
          </a:bodyPr>
          <a:lstStyle/>
          <a:p>
            <a:pPr marL="385753" indent="-228594">
              <a:lnSpc>
                <a:spcPct val="90000"/>
              </a:lnSpc>
              <a:spcAft>
                <a:spcPts val="600"/>
              </a:spcAft>
              <a:buFont typeface="Arial" panose="020B0604020202020204" pitchFamily="34" charset="0"/>
              <a:buChar char="•"/>
            </a:pPr>
            <a:r>
              <a:rPr lang="en-US" sz="2000">
                <a:latin typeface="Veto Com" panose="02000506040000020003" pitchFamily="2" charset="0"/>
                <a:cs typeface="Calibri" panose="020F0502020204030204" pitchFamily="34" charset="0"/>
              </a:rPr>
              <a:t>Online </a:t>
            </a:r>
            <a:r>
              <a:rPr lang="en-US" sz="2000">
                <a:solidFill>
                  <a:schemeClr val="bg1">
                    <a:lumMod val="20000"/>
                    <a:lumOff val="80000"/>
                  </a:schemeClr>
                </a:solidFill>
                <a:latin typeface="Veto Com" panose="02000506040000020003" pitchFamily="2" charset="0"/>
                <a:cs typeface="Calibri" panose="020F0502020204030204" pitchFamily="34" charset="0"/>
                <a:hlinkClick r:id="rId2">
                  <a:extLst>
                    <a:ext uri="{A12FA001-AC4F-418D-AE19-62706E023703}">
                      <ahyp:hlinkClr xmlns:ahyp="http://schemas.microsoft.com/office/drawing/2018/hyperlinkcolor" val="tx"/>
                    </a:ext>
                  </a:extLst>
                </a:hlinkClick>
              </a:rPr>
              <a:t>careopinion.org.uk</a:t>
            </a:r>
            <a:r>
              <a:rPr lang="en-US" sz="2000">
                <a:solidFill>
                  <a:schemeClr val="bg1">
                    <a:lumMod val="20000"/>
                    <a:lumOff val="80000"/>
                  </a:schemeClr>
                </a:solidFill>
                <a:latin typeface="Veto Com" panose="02000506040000020003" pitchFamily="2" charset="0"/>
                <a:cs typeface="Calibri" panose="020F0502020204030204" pitchFamily="34" charset="0"/>
              </a:rPr>
              <a:t> </a:t>
            </a:r>
            <a:r>
              <a:rPr lang="en-US" sz="2000">
                <a:latin typeface="Veto Com" panose="02000506040000020003" pitchFamily="2" charset="0"/>
                <a:cs typeface="Calibri" panose="020F0502020204030204" pitchFamily="34" charset="0"/>
              </a:rPr>
              <a:t>or</a:t>
            </a:r>
            <a:r>
              <a:rPr lang="en-US" sz="2000">
                <a:solidFill>
                  <a:schemeClr val="bg1">
                    <a:lumMod val="20000"/>
                    <a:lumOff val="80000"/>
                  </a:schemeClr>
                </a:solidFill>
                <a:latin typeface="Veto Com" panose="02000506040000020003" pitchFamily="2" charset="0"/>
                <a:cs typeface="Calibri" panose="020F0502020204030204" pitchFamily="34" charset="0"/>
              </a:rPr>
              <a:t> </a:t>
            </a:r>
            <a:r>
              <a:rPr lang="en-US" sz="2000" u="sng">
                <a:solidFill>
                  <a:schemeClr val="bg1">
                    <a:lumMod val="20000"/>
                    <a:lumOff val="80000"/>
                  </a:schemeClr>
                </a:solidFill>
                <a:latin typeface="Veto Com" panose="02000506040000020003" pitchFamily="2" charset="0"/>
                <a:cs typeface="Calibri" panose="020F0502020204030204" pitchFamily="34" charset="0"/>
                <a:hlinkClick r:id="rId3">
                  <a:extLst>
                    <a:ext uri="{A12FA001-AC4F-418D-AE19-62706E023703}">
                      <ahyp:hlinkClr xmlns:ahyp="http://schemas.microsoft.com/office/drawing/2018/hyperlinkcolor" val="tx"/>
                    </a:ext>
                  </a:extLst>
                </a:hlinkClick>
              </a:rPr>
              <a:t>careopinion.ie</a:t>
            </a:r>
            <a:endParaRPr lang="en-US" sz="2000">
              <a:solidFill>
                <a:schemeClr val="bg1">
                  <a:lumMod val="20000"/>
                  <a:lumOff val="80000"/>
                </a:schemeClr>
              </a:solidFill>
              <a:latin typeface="Veto Com" panose="02000506040000020003" pitchFamily="2" charset="0"/>
              <a:cs typeface="Calibri" panose="020F0502020204030204" pitchFamily="34" charset="0"/>
            </a:endParaRPr>
          </a:p>
          <a:p>
            <a:pPr marL="385753" indent="-228594">
              <a:lnSpc>
                <a:spcPct val="90000"/>
              </a:lnSpc>
              <a:spcAft>
                <a:spcPts val="600"/>
              </a:spcAft>
              <a:buFont typeface="Arial" panose="020B0604020202020204" pitchFamily="34" charset="0"/>
              <a:buChar char="•"/>
            </a:pPr>
            <a:r>
              <a:rPr lang="en-US" sz="2000">
                <a:latin typeface="Veto Com" panose="02000506040000020003" pitchFamily="2" charset="0"/>
                <a:cs typeface="Calibri" panose="020F0502020204030204" pitchFamily="34" charset="0"/>
              </a:rPr>
              <a:t>Freephone 0800 122 3135 (UK Only)</a:t>
            </a:r>
          </a:p>
          <a:p>
            <a:pPr marL="385753" indent="-228594">
              <a:lnSpc>
                <a:spcPct val="90000"/>
              </a:lnSpc>
              <a:spcAft>
                <a:spcPts val="600"/>
              </a:spcAft>
              <a:buFont typeface="Arial" panose="020B0604020202020204" pitchFamily="34" charset="0"/>
              <a:buChar char="•"/>
            </a:pPr>
            <a:r>
              <a:rPr lang="en-US" sz="2000">
                <a:latin typeface="Veto Com" panose="02000506040000020003" pitchFamily="2" charset="0"/>
                <a:cs typeface="Calibri" panose="020F0502020204030204" pitchFamily="34" charset="0"/>
              </a:rPr>
              <a:t>Freepost leaflets</a:t>
            </a:r>
          </a:p>
          <a:p>
            <a:pPr marL="385753" indent="-228594">
              <a:lnSpc>
                <a:spcPct val="90000"/>
              </a:lnSpc>
              <a:spcAft>
                <a:spcPts val="600"/>
              </a:spcAft>
              <a:buFont typeface="Arial" panose="020B0604020202020204" pitchFamily="34" charset="0"/>
              <a:buChar char="•"/>
            </a:pPr>
            <a:r>
              <a:rPr lang="en-US" sz="2000">
                <a:latin typeface="Veto Com" panose="02000506040000020003" pitchFamily="2" charset="0"/>
                <a:cs typeface="Calibri" panose="020F0502020204030204" pitchFamily="34" charset="0"/>
              </a:rPr>
              <a:t>Via a Kiosk link</a:t>
            </a:r>
          </a:p>
          <a:p>
            <a:pPr marL="385753" indent="-228594">
              <a:lnSpc>
                <a:spcPct val="90000"/>
              </a:lnSpc>
              <a:spcAft>
                <a:spcPts val="600"/>
              </a:spcAft>
              <a:buFont typeface="Arial" panose="020B0604020202020204" pitchFamily="34" charset="0"/>
              <a:buChar char="•"/>
            </a:pPr>
            <a:r>
              <a:rPr lang="en-US" sz="2000">
                <a:latin typeface="Veto Com" panose="02000506040000020003" pitchFamily="2" charset="0"/>
                <a:cs typeface="Calibri" panose="020F0502020204030204" pitchFamily="34" charset="0"/>
              </a:rPr>
              <a:t>From an invitation Link</a:t>
            </a:r>
          </a:p>
          <a:p>
            <a:pPr marL="385753" indent="-228594">
              <a:lnSpc>
                <a:spcPct val="90000"/>
              </a:lnSpc>
              <a:spcAft>
                <a:spcPts val="600"/>
              </a:spcAft>
              <a:buFont typeface="Arial" panose="020B0604020202020204" pitchFamily="34" charset="0"/>
              <a:buChar char="•"/>
            </a:pPr>
            <a:r>
              <a:rPr lang="en-US" sz="2000">
                <a:latin typeface="Veto Com" panose="02000506040000020003" pitchFamily="2" charset="0"/>
                <a:cs typeface="Calibri" panose="020F0502020204030204" pitchFamily="34" charset="0"/>
              </a:rPr>
              <a:t>With support from Volunteers or Staff</a:t>
            </a:r>
          </a:p>
          <a:p>
            <a:pPr>
              <a:lnSpc>
                <a:spcPct val="90000"/>
              </a:lnSpc>
              <a:spcAft>
                <a:spcPts val="600"/>
              </a:spcAft>
            </a:pPr>
            <a:endParaRPr lang="en-US" sz="2000">
              <a:latin typeface="Calibri" panose="020F0502020204030204" pitchFamily="34" charset="0"/>
              <a:cs typeface="Calibri" panose="020F0502020204030204" pitchFamily="34" charset="0"/>
            </a:endParaRPr>
          </a:p>
          <a:p>
            <a:pPr>
              <a:lnSpc>
                <a:spcPct val="90000"/>
              </a:lnSpc>
              <a:spcAft>
                <a:spcPts val="600"/>
              </a:spcAft>
            </a:pPr>
            <a:r>
              <a:rPr lang="en-US" sz="2400" b="1">
                <a:solidFill>
                  <a:schemeClr val="bg1">
                    <a:lumMod val="20000"/>
                    <a:lumOff val="80000"/>
                  </a:schemeClr>
                </a:solidFill>
                <a:latin typeface="Veto Com" panose="02000506040000020003" pitchFamily="2" charset="0"/>
                <a:cs typeface="Calibri" panose="020F0502020204030204" pitchFamily="34" charset="0"/>
              </a:rPr>
              <a:t>All stories are subject to moderation </a:t>
            </a:r>
            <a:r>
              <a:rPr lang="en-US" sz="2000">
                <a:latin typeface="Veto Com" panose="02000506040000020003" pitchFamily="2" charset="0"/>
                <a:cs typeface="Calibri" panose="020F0502020204030204" pitchFamily="34" charset="0"/>
              </a:rPr>
              <a:t>and are uploaded to the website, making sure the author remains </a:t>
            </a:r>
            <a:r>
              <a:rPr lang="en-US" sz="2400" b="1">
                <a:solidFill>
                  <a:schemeClr val="bg1">
                    <a:lumMod val="20000"/>
                    <a:lumOff val="80000"/>
                  </a:schemeClr>
                </a:solidFill>
                <a:latin typeface="Veto Com" panose="02000506040000020003" pitchFamily="2" charset="0"/>
                <a:cs typeface="Calibri" panose="020F0502020204030204" pitchFamily="34" charset="0"/>
              </a:rPr>
              <a:t>anonymous</a:t>
            </a:r>
            <a:r>
              <a:rPr lang="en-US" sz="2000">
                <a:latin typeface="Veto Com" panose="02000506040000020003" pitchFamily="2" charset="0"/>
                <a:cs typeface="Calibri" panose="020F0502020204030204" pitchFamily="34" charset="0"/>
              </a:rPr>
              <a:t>.</a:t>
            </a:r>
          </a:p>
        </p:txBody>
      </p:sp>
      <p:pic>
        <p:nvPicPr>
          <p:cNvPr id="11" name="Picture 10">
            <a:extLst>
              <a:ext uri="{FF2B5EF4-FFF2-40B4-BE49-F238E27FC236}">
                <a16:creationId xmlns:a16="http://schemas.microsoft.com/office/drawing/2014/main" id="{630A1C98-5060-46DB-B407-0F634EC081EB}"/>
              </a:ext>
            </a:extLst>
          </p:cNvPr>
          <p:cNvPicPr>
            <a:picLocks noChangeAspect="1"/>
          </p:cNvPicPr>
          <p:nvPr/>
        </p:nvPicPr>
        <p:blipFill>
          <a:blip r:embed="rId4"/>
          <a:stretch>
            <a:fillRect/>
          </a:stretch>
        </p:blipFill>
        <p:spPr>
          <a:xfrm>
            <a:off x="7462055" y="3702170"/>
            <a:ext cx="2199812" cy="2843079"/>
          </a:xfrm>
          <a:prstGeom prst="rect">
            <a:avLst/>
          </a:prstGeom>
        </p:spPr>
      </p:pic>
      <p:pic>
        <p:nvPicPr>
          <p:cNvPr id="13" name="Picture 12" descr="A close up of a screen&#10;&#10;Description automatically generated">
            <a:extLst>
              <a:ext uri="{FF2B5EF4-FFF2-40B4-BE49-F238E27FC236}">
                <a16:creationId xmlns:a16="http://schemas.microsoft.com/office/drawing/2014/main" id="{2D1D378A-74D4-444C-B0E5-1BA4249BF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4324" y="-446973"/>
            <a:ext cx="4415281" cy="4415281"/>
          </a:xfrm>
          <a:prstGeom prst="rect">
            <a:avLst/>
          </a:prstGeom>
        </p:spPr>
      </p:pic>
      <p:pic>
        <p:nvPicPr>
          <p:cNvPr id="17" name="Picture 16">
            <a:extLst>
              <a:ext uri="{FF2B5EF4-FFF2-40B4-BE49-F238E27FC236}">
                <a16:creationId xmlns:a16="http://schemas.microsoft.com/office/drawing/2014/main" id="{2E27BF7E-0A39-4B39-9E23-A431BF28D79F}"/>
              </a:ext>
            </a:extLst>
          </p:cNvPr>
          <p:cNvPicPr>
            <a:picLocks noChangeAspect="1"/>
          </p:cNvPicPr>
          <p:nvPr/>
        </p:nvPicPr>
        <p:blipFill rotWithShape="1">
          <a:blip r:embed="rId6"/>
          <a:srcRect b="26316"/>
          <a:stretch/>
        </p:blipFill>
        <p:spPr>
          <a:xfrm>
            <a:off x="6987163" y="565675"/>
            <a:ext cx="3149599" cy="1740197"/>
          </a:xfrm>
          <a:prstGeom prst="rect">
            <a:avLst/>
          </a:prstGeom>
        </p:spPr>
      </p:pic>
    </p:spTree>
    <p:extLst>
      <p:ext uri="{BB962C8B-B14F-4D97-AF65-F5344CB8AC3E}">
        <p14:creationId xmlns:p14="http://schemas.microsoft.com/office/powerpoint/2010/main" val="3745930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04BD7C-7AD8-4D2F-905D-A181B04FE5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2329" y="243885"/>
            <a:ext cx="6407351" cy="6174897"/>
          </a:xfrm>
          <a:prstGeom prst="rect">
            <a:avLst/>
          </a:prstGeom>
        </p:spPr>
      </p:pic>
    </p:spTree>
    <p:extLst>
      <p:ext uri="{BB962C8B-B14F-4D97-AF65-F5344CB8AC3E}">
        <p14:creationId xmlns:p14="http://schemas.microsoft.com/office/powerpoint/2010/main" val="3630380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3263BE-362E-42C3-BE54-484BFAA26F39}"/>
              </a:ext>
            </a:extLst>
          </p:cNvPr>
          <p:cNvSpPr txBox="1"/>
          <p:nvPr/>
        </p:nvSpPr>
        <p:spPr>
          <a:xfrm>
            <a:off x="730254" y="421804"/>
            <a:ext cx="10731500" cy="1754326"/>
          </a:xfrm>
          <a:prstGeom prst="rect">
            <a:avLst/>
          </a:prstGeom>
          <a:noFill/>
        </p:spPr>
        <p:txBody>
          <a:bodyPr wrap="square" rtlCol="0">
            <a:spAutoFit/>
          </a:bodyPr>
          <a:lstStyle/>
          <a:p>
            <a:r>
              <a:rPr lang="en-GB" sz="4800" b="1">
                <a:latin typeface="Veto Com" panose="02000506040000020003" pitchFamily="2" charset="0"/>
                <a:cs typeface="Calibri" panose="020F0502020204030204" pitchFamily="34" charset="0"/>
              </a:rPr>
              <a:t>Stories – it’s about the conversation…</a:t>
            </a:r>
          </a:p>
          <a:p>
            <a:endParaRPr lang="en-GB" sz="3600">
              <a:solidFill>
                <a:srgbClr val="5B1E45"/>
              </a:solidFill>
              <a:latin typeface="Veto Com" panose="02000506040000020003" pitchFamily="2" charset="0"/>
              <a:cs typeface="Calibri" panose="020F0502020204030204" pitchFamily="34" charset="0"/>
            </a:endParaRPr>
          </a:p>
          <a:p>
            <a:endParaRPr lang="en-GB" sz="240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715A8B6-5116-459C-9069-971A788EAE32}"/>
              </a:ext>
            </a:extLst>
          </p:cNvPr>
          <p:cNvPicPr>
            <a:picLocks noChangeAspect="1"/>
          </p:cNvPicPr>
          <p:nvPr/>
        </p:nvPicPr>
        <p:blipFill>
          <a:blip r:embed="rId3"/>
          <a:stretch>
            <a:fillRect/>
          </a:stretch>
        </p:blipFill>
        <p:spPr>
          <a:xfrm>
            <a:off x="1676400" y="1530228"/>
            <a:ext cx="8839200" cy="5501029"/>
          </a:xfrm>
          <a:prstGeom prst="rect">
            <a:avLst/>
          </a:prstGeom>
        </p:spPr>
      </p:pic>
      <p:sp>
        <p:nvSpPr>
          <p:cNvPr id="2" name="Isosceles Triangle 1">
            <a:extLst>
              <a:ext uri="{FF2B5EF4-FFF2-40B4-BE49-F238E27FC236}">
                <a16:creationId xmlns:a16="http://schemas.microsoft.com/office/drawing/2014/main" id="{153A5EAB-4540-44A4-BF40-756DF24036E9}"/>
              </a:ext>
            </a:extLst>
          </p:cNvPr>
          <p:cNvSpPr/>
          <p:nvPr/>
        </p:nvSpPr>
        <p:spPr>
          <a:xfrm rot="5400000">
            <a:off x="7225340" y="2441035"/>
            <a:ext cx="762000" cy="6178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8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373B9968-708C-442A-884E-9EDDF0DDDF07}"/>
              </a:ext>
            </a:extLst>
          </p:cNvPr>
          <p:cNvPicPr>
            <a:picLocks noChangeAspect="1"/>
          </p:cNvPicPr>
          <p:nvPr/>
        </p:nvPicPr>
        <p:blipFill>
          <a:blip r:embed="rId3"/>
          <a:stretch>
            <a:fillRect/>
          </a:stretch>
        </p:blipFill>
        <p:spPr>
          <a:xfrm>
            <a:off x="2176463" y="66676"/>
            <a:ext cx="7839075" cy="6791325"/>
          </a:xfrm>
          <a:prstGeom prst="rect">
            <a:avLst/>
          </a:prstGeom>
        </p:spPr>
      </p:pic>
    </p:spTree>
    <p:extLst>
      <p:ext uri="{BB962C8B-B14F-4D97-AF65-F5344CB8AC3E}">
        <p14:creationId xmlns:p14="http://schemas.microsoft.com/office/powerpoint/2010/main" val="220269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4">
      <a:dk1>
        <a:srgbClr val="B10059"/>
      </a:dk1>
      <a:lt1>
        <a:sysClr val="window" lastClr="FFFFFF"/>
      </a:lt1>
      <a:dk2>
        <a:srgbClr val="5B1E45"/>
      </a:dk2>
      <a:lt2>
        <a:srgbClr val="FFFFFF"/>
      </a:lt2>
      <a:accent1>
        <a:srgbClr val="B10059"/>
      </a:accent1>
      <a:accent2>
        <a:srgbClr val="D04E7C"/>
      </a:accent2>
      <a:accent3>
        <a:srgbClr val="DD8CB0"/>
      </a:accent3>
      <a:accent4>
        <a:srgbClr val="DD8CB0"/>
      </a:accent4>
      <a:accent5>
        <a:srgbClr val="824460"/>
      </a:accent5>
      <a:accent6>
        <a:srgbClr val="D53DD0"/>
      </a:accent6>
      <a:hlink>
        <a:srgbClr val="824460"/>
      </a:hlink>
      <a:folHlink>
        <a:srgbClr val="5B1E4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b480776-5128-43a3-b677-12ebb2d77427">
      <UserInfo>
        <DisplayName>Sarah Ashurst</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3" ma:contentTypeDescription="Create a new document." ma:contentTypeScope="" ma:versionID="a8f11e2e1af60c17b760b66bf3457f4e">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b26d460d196d698abad68d76cc20e04b"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949066-E34B-4473-81D6-7EF33A68BBD0}">
  <ds:schemaRefs>
    <ds:schemaRef ds:uri="db480776-5128-43a3-b677-12ebb2d77427"/>
    <ds:schemaRef ds:uri="f47fa861-369f-4035-a868-dd727a8f1e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BEA4B41-1590-4846-AC9E-8F56E2440AC6}">
  <ds:schemaRefs>
    <ds:schemaRef ds:uri="http://schemas.microsoft.com/sharepoint/v3/contenttype/forms"/>
  </ds:schemaRefs>
</ds:datastoreItem>
</file>

<file path=customXml/itemProps3.xml><?xml version="1.0" encoding="utf-8"?>
<ds:datastoreItem xmlns:ds="http://schemas.openxmlformats.org/officeDocument/2006/customXml" ds:itemID="{167FE332-A69E-4060-A26F-E45A513E4FB5}">
  <ds:schemaRefs>
    <ds:schemaRef ds:uri="db480776-5128-43a3-b677-12ebb2d77427"/>
    <ds:schemaRef ds:uri="f47fa861-369f-4035-a868-dd727a8f1e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Quotable</Template>
  <Application>Microsoft Office PowerPoint</Application>
  <PresentationFormat>Widescreen</PresentationFormat>
  <Slides>41</Slides>
  <Notes>9</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Quotable</vt:lpstr>
      <vt:lpstr>       </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Individual Feedback-Safe and Transparent</vt:lpstr>
      <vt:lpstr>How it works</vt:lpstr>
      <vt:lpstr>RCP Recommendations</vt:lpstr>
      <vt:lpstr>The benefits:</vt:lpstr>
      <vt:lpstr>Thank you for listening</vt:lpstr>
      <vt:lpstr>PowerPoint Presentation</vt:lpstr>
      <vt:lpstr>Personalised Service Pages</vt:lpstr>
      <vt:lpstr>PowerPoint Presentation</vt:lpstr>
      <vt:lpstr>Understanding how it works</vt:lpstr>
      <vt:lpstr>PowerPoint Presentation</vt:lpstr>
      <vt:lpstr>Keep it Simple!</vt:lpstr>
      <vt:lpstr>   Accessibility</vt:lpstr>
      <vt:lpstr>   British Sign Language &amp;    Irish Sign Language</vt:lpstr>
      <vt:lpstr>   Immersive Reader = </vt:lpstr>
      <vt:lpstr>   Immersive Reader</vt:lpstr>
      <vt:lpstr>   Options within Immersive reader</vt:lpstr>
      <vt:lpstr>    Useful links</vt:lpstr>
      <vt:lpstr>PowerPoint Presentation</vt:lpstr>
      <vt:lpstr>PowerPoint Presentation</vt:lpstr>
      <vt:lpstr>PowerPoint Presentation</vt:lpstr>
      <vt:lpstr>PowerPoint Presentation</vt:lpstr>
      <vt:lpstr>PowerPoint Presentation</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Dendy</dc:creator>
  <cp:revision>1</cp:revision>
  <dcterms:created xsi:type="dcterms:W3CDTF">2021-11-18T16:39:03Z</dcterms:created>
  <dcterms:modified xsi:type="dcterms:W3CDTF">2022-04-28T09:20:56Z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ies>
</file>