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462" r:id="rId2"/>
    <p:sldId id="12920" r:id="rId3"/>
    <p:sldId id="257" r:id="rId4"/>
    <p:sldId id="12919" r:id="rId5"/>
    <p:sldId id="364" r:id="rId6"/>
    <p:sldId id="258" r:id="rId7"/>
    <p:sldId id="129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DD5A3-F41B-4DCF-B110-C1D71292C568}" v="18" dt="2024-11-05T16:12:06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abinjoh" userId="d4beffe3-271c-4703-9914-a6e417f94aef" providerId="ADAL" clId="{AEDDD5A3-F41B-4DCF-B110-C1D71292C568}"/>
    <pc:docChg chg="undo custSel addSld delSld modSld sldOrd">
      <pc:chgData name="Catherine Labinjoh" userId="d4beffe3-271c-4703-9914-a6e417f94aef" providerId="ADAL" clId="{AEDDD5A3-F41B-4DCF-B110-C1D71292C568}" dt="2024-11-05T16:12:26.193" v="91" actId="1076"/>
      <pc:docMkLst>
        <pc:docMk/>
      </pc:docMkLst>
      <pc:sldChg chg="addSp delSp modSp del mod setBg">
        <pc:chgData name="Catherine Labinjoh" userId="d4beffe3-271c-4703-9914-a6e417f94aef" providerId="ADAL" clId="{AEDDD5A3-F41B-4DCF-B110-C1D71292C568}" dt="2024-11-05T16:08:28.518" v="52" actId="47"/>
        <pc:sldMkLst>
          <pc:docMk/>
          <pc:sldMk cId="855926872" sldId="256"/>
        </pc:sldMkLst>
        <pc:spChg chg="add del">
          <ac:chgData name="Catherine Labinjoh" userId="d4beffe3-271c-4703-9914-a6e417f94aef" providerId="ADAL" clId="{AEDDD5A3-F41B-4DCF-B110-C1D71292C568}" dt="2024-11-05T16:04:00.357" v="19" actId="26606"/>
          <ac:spMkLst>
            <pc:docMk/>
            <pc:sldMk cId="855926872" sldId="256"/>
            <ac:spMk id="12" creationId="{799448F2-0E5B-42DA-B2D1-11A14E947BD4}"/>
          </ac:spMkLst>
        </pc:spChg>
        <pc:spChg chg="add del">
          <ac:chgData name="Catherine Labinjoh" userId="d4beffe3-271c-4703-9914-a6e417f94aef" providerId="ADAL" clId="{AEDDD5A3-F41B-4DCF-B110-C1D71292C568}" dt="2024-11-05T16:04:00.357" v="19" actId="26606"/>
          <ac:spMkLst>
            <pc:docMk/>
            <pc:sldMk cId="855926872" sldId="256"/>
            <ac:spMk id="14" creationId="{4E8A7552-20E1-4F34-ADAB-C1DB6634D47E}"/>
          </ac:spMkLst>
        </pc:spChg>
        <pc:spChg chg="add del">
          <ac:chgData name="Catherine Labinjoh" userId="d4beffe3-271c-4703-9914-a6e417f94aef" providerId="ADAL" clId="{AEDDD5A3-F41B-4DCF-B110-C1D71292C568}" dt="2024-11-05T16:04:00.357" v="19" actId="26606"/>
          <ac:spMkLst>
            <pc:docMk/>
            <pc:sldMk cId="855926872" sldId="256"/>
            <ac:spMk id="19" creationId="{BFDC535F-AC0A-417D-96AB-6706BECACD95}"/>
          </ac:spMkLst>
        </pc:spChg>
        <pc:spChg chg="add del">
          <ac:chgData name="Catherine Labinjoh" userId="d4beffe3-271c-4703-9914-a6e417f94aef" providerId="ADAL" clId="{AEDDD5A3-F41B-4DCF-B110-C1D71292C568}" dt="2024-11-05T16:04:00.357" v="19" actId="26606"/>
          <ac:spMkLst>
            <pc:docMk/>
            <pc:sldMk cId="855926872" sldId="256"/>
            <ac:spMk id="21" creationId="{97AAAF8E-31DB-4148-8FCA-4D8233D691C6}"/>
          </ac:spMkLst>
        </pc:spChg>
        <pc:spChg chg="add del">
          <ac:chgData name="Catherine Labinjoh" userId="d4beffe3-271c-4703-9914-a6e417f94aef" providerId="ADAL" clId="{AEDDD5A3-F41B-4DCF-B110-C1D71292C568}" dt="2024-11-05T16:04:00.357" v="19" actId="26606"/>
          <ac:spMkLst>
            <pc:docMk/>
            <pc:sldMk cId="855926872" sldId="256"/>
            <ac:spMk id="23" creationId="{AA274328-4774-4DF9-BA53-452565122FBB}"/>
          </ac:spMkLst>
        </pc:spChg>
        <pc:spChg chg="add del">
          <ac:chgData name="Catherine Labinjoh" userId="d4beffe3-271c-4703-9914-a6e417f94aef" providerId="ADAL" clId="{AEDDD5A3-F41B-4DCF-B110-C1D71292C568}" dt="2024-11-05T16:04:00.357" v="19" actId="26606"/>
          <ac:spMkLst>
            <pc:docMk/>
            <pc:sldMk cId="855926872" sldId="256"/>
            <ac:spMk id="25" creationId="{01C7B46D-2FEF-4FAA-915B-8B21A66BB647}"/>
          </ac:spMkLst>
        </pc:spChg>
        <pc:spChg chg="add del">
          <ac:chgData name="Catherine Labinjoh" userId="d4beffe3-271c-4703-9914-a6e417f94aef" providerId="ADAL" clId="{AEDDD5A3-F41B-4DCF-B110-C1D71292C568}" dt="2024-11-05T16:03:59.138" v="17" actId="26606"/>
          <ac:spMkLst>
            <pc:docMk/>
            <pc:sldMk cId="855926872" sldId="256"/>
            <ac:spMk id="30" creationId="{36A1CAC3-A129-43F8-8881-63D3E319A7B5}"/>
          </ac:spMkLst>
        </pc:spChg>
        <pc:spChg chg="add del">
          <ac:chgData name="Catherine Labinjoh" userId="d4beffe3-271c-4703-9914-a6e417f94aef" providerId="ADAL" clId="{AEDDD5A3-F41B-4DCF-B110-C1D71292C568}" dt="2024-11-05T16:03:59.138" v="17" actId="26606"/>
          <ac:spMkLst>
            <pc:docMk/>
            <pc:sldMk cId="855926872" sldId="256"/>
            <ac:spMk id="32" creationId="{B5CCE41C-FBFB-44B8-BE25-7F555613C150}"/>
          </ac:spMkLst>
        </pc:spChg>
        <pc:picChg chg="mod">
          <ac:chgData name="Catherine Labinjoh" userId="d4beffe3-271c-4703-9914-a6e417f94aef" providerId="ADAL" clId="{AEDDD5A3-F41B-4DCF-B110-C1D71292C568}" dt="2024-11-05T16:04:34.751" v="30" actId="1076"/>
          <ac:picMkLst>
            <pc:docMk/>
            <pc:sldMk cId="855926872" sldId="256"/>
            <ac:picMk id="5" creationId="{ECE4041C-99A4-6B20-ED25-38D530376C16}"/>
          </ac:picMkLst>
        </pc:picChg>
        <pc:picChg chg="del mod ord">
          <ac:chgData name="Catherine Labinjoh" userId="d4beffe3-271c-4703-9914-a6e417f94aef" providerId="ADAL" clId="{AEDDD5A3-F41B-4DCF-B110-C1D71292C568}" dt="2024-11-05T16:05:23.880" v="32" actId="478"/>
          <ac:picMkLst>
            <pc:docMk/>
            <pc:sldMk cId="855926872" sldId="256"/>
            <ac:picMk id="6" creationId="{13B8763A-779B-8E3C-7BCB-F6634B3BB0E6}"/>
          </ac:picMkLst>
        </pc:picChg>
        <pc:picChg chg="add mod">
          <ac:chgData name="Catherine Labinjoh" userId="d4beffe3-271c-4703-9914-a6e417f94aef" providerId="ADAL" clId="{AEDDD5A3-F41B-4DCF-B110-C1D71292C568}" dt="2024-11-05T16:04:04.505" v="21" actId="1076"/>
          <ac:picMkLst>
            <pc:docMk/>
            <pc:sldMk cId="855926872" sldId="256"/>
            <ac:picMk id="7" creationId="{54BACC6D-9AA5-33FB-0180-530BE9A9052B}"/>
          </ac:picMkLst>
        </pc:picChg>
        <pc:picChg chg="add mod">
          <ac:chgData name="Catherine Labinjoh" userId="d4beffe3-271c-4703-9914-a6e417f94aef" providerId="ADAL" clId="{AEDDD5A3-F41B-4DCF-B110-C1D71292C568}" dt="2024-11-05T16:05:43.350" v="34" actId="1076"/>
          <ac:picMkLst>
            <pc:docMk/>
            <pc:sldMk cId="855926872" sldId="256"/>
            <ac:picMk id="9" creationId="{162199B0-C32E-D259-BEB3-7DC0D82E8E9D}"/>
          </ac:picMkLst>
        </pc:picChg>
      </pc:sldChg>
      <pc:sldChg chg="addSp modSp mod modAnim">
        <pc:chgData name="Catherine Labinjoh" userId="d4beffe3-271c-4703-9914-a6e417f94aef" providerId="ADAL" clId="{AEDDD5A3-F41B-4DCF-B110-C1D71292C568}" dt="2024-11-05T16:11:54.032" v="78"/>
        <pc:sldMkLst>
          <pc:docMk/>
          <pc:sldMk cId="2794700961" sldId="258"/>
        </pc:sldMkLst>
        <pc:picChg chg="mod">
          <ac:chgData name="Catherine Labinjoh" userId="d4beffe3-271c-4703-9914-a6e417f94aef" providerId="ADAL" clId="{AEDDD5A3-F41B-4DCF-B110-C1D71292C568}" dt="2024-11-05T16:11:20.894" v="72" actId="1076"/>
          <ac:picMkLst>
            <pc:docMk/>
            <pc:sldMk cId="2794700961" sldId="258"/>
            <ac:picMk id="5" creationId="{0D80D111-2F2D-C0FF-C90E-C78EC41B9332}"/>
          </ac:picMkLst>
        </pc:picChg>
        <pc:picChg chg="add mod">
          <ac:chgData name="Catherine Labinjoh" userId="d4beffe3-271c-4703-9914-a6e417f94aef" providerId="ADAL" clId="{AEDDD5A3-F41B-4DCF-B110-C1D71292C568}" dt="2024-11-05T16:11:20.894" v="72" actId="1076"/>
          <ac:picMkLst>
            <pc:docMk/>
            <pc:sldMk cId="2794700961" sldId="258"/>
            <ac:picMk id="2050" creationId="{39093AC1-A01C-426E-25FD-AC15A54F0D39}"/>
          </ac:picMkLst>
        </pc:picChg>
        <pc:picChg chg="add mod">
          <ac:chgData name="Catherine Labinjoh" userId="d4beffe3-271c-4703-9914-a6e417f94aef" providerId="ADAL" clId="{AEDDD5A3-F41B-4DCF-B110-C1D71292C568}" dt="2024-11-05T16:11:39.293" v="77" actId="1076"/>
          <ac:picMkLst>
            <pc:docMk/>
            <pc:sldMk cId="2794700961" sldId="258"/>
            <ac:picMk id="2052" creationId="{600FE8ED-2E56-1880-43F0-B7B7C3B275E1}"/>
          </ac:picMkLst>
        </pc:picChg>
        <pc:cxnChg chg="add mod">
          <ac:chgData name="Catherine Labinjoh" userId="d4beffe3-271c-4703-9914-a6e417f94aef" providerId="ADAL" clId="{AEDDD5A3-F41B-4DCF-B110-C1D71292C568}" dt="2024-11-05T16:10:15.538" v="68" actId="1076"/>
          <ac:cxnSpMkLst>
            <pc:docMk/>
            <pc:sldMk cId="2794700961" sldId="258"/>
            <ac:cxnSpMk id="9" creationId="{91817DB4-A6AC-B3BC-FFFB-C67A6D20B1E6}"/>
          </ac:cxnSpMkLst>
        </pc:cxnChg>
        <pc:cxnChg chg="add mod">
          <ac:chgData name="Catherine Labinjoh" userId="d4beffe3-271c-4703-9914-a6e417f94aef" providerId="ADAL" clId="{AEDDD5A3-F41B-4DCF-B110-C1D71292C568}" dt="2024-11-05T16:10:21.189" v="69" actId="14100"/>
          <ac:cxnSpMkLst>
            <pc:docMk/>
            <pc:sldMk cId="2794700961" sldId="258"/>
            <ac:cxnSpMk id="10" creationId="{27763797-24EF-6300-94D9-8E78C085C5E3}"/>
          </ac:cxnSpMkLst>
        </pc:cxnChg>
      </pc:sldChg>
      <pc:sldChg chg="addSp modSp mod">
        <pc:chgData name="Catherine Labinjoh" userId="d4beffe3-271c-4703-9914-a6e417f94aef" providerId="ADAL" clId="{AEDDD5A3-F41B-4DCF-B110-C1D71292C568}" dt="2024-11-05T16:09:28.132" v="60" actId="1076"/>
        <pc:sldMkLst>
          <pc:docMk/>
          <pc:sldMk cId="297724572" sldId="12919"/>
        </pc:sldMkLst>
        <pc:spChg chg="mod">
          <ac:chgData name="Catherine Labinjoh" userId="d4beffe3-271c-4703-9914-a6e417f94aef" providerId="ADAL" clId="{AEDDD5A3-F41B-4DCF-B110-C1D71292C568}" dt="2024-11-05T16:09:28.132" v="60" actId="1076"/>
          <ac:spMkLst>
            <pc:docMk/>
            <pc:sldMk cId="297724572" sldId="12919"/>
            <ac:spMk id="19" creationId="{12627003-08D9-BBFD-1D86-3E03A51A8D03}"/>
          </ac:spMkLst>
        </pc:spChg>
        <pc:grpChg chg="mod">
          <ac:chgData name="Catherine Labinjoh" userId="d4beffe3-271c-4703-9914-a6e417f94aef" providerId="ADAL" clId="{AEDDD5A3-F41B-4DCF-B110-C1D71292C568}" dt="2024-11-05T16:09:15.865" v="59" actId="1076"/>
          <ac:grpSpMkLst>
            <pc:docMk/>
            <pc:sldMk cId="297724572" sldId="12919"/>
            <ac:grpSpMk id="18" creationId="{4EF2B3C8-38F9-87C3-FC34-6195B7B0FC5F}"/>
          </ac:grpSpMkLst>
        </pc:grpChg>
        <pc:cxnChg chg="add mod">
          <ac:chgData name="Catherine Labinjoh" userId="d4beffe3-271c-4703-9914-a6e417f94aef" providerId="ADAL" clId="{AEDDD5A3-F41B-4DCF-B110-C1D71292C568}" dt="2024-11-05T16:08:52.520" v="56" actId="1076"/>
          <ac:cxnSpMkLst>
            <pc:docMk/>
            <pc:sldMk cId="297724572" sldId="12919"/>
            <ac:cxnSpMk id="4" creationId="{29732F85-D70C-651F-AB03-0D64F60D4835}"/>
          </ac:cxnSpMkLst>
        </pc:cxnChg>
      </pc:sldChg>
      <pc:sldChg chg="addSp delSp modSp new mod ord">
        <pc:chgData name="Catherine Labinjoh" userId="d4beffe3-271c-4703-9914-a6e417f94aef" providerId="ADAL" clId="{AEDDD5A3-F41B-4DCF-B110-C1D71292C568}" dt="2024-11-05T16:08:32.999" v="54"/>
        <pc:sldMkLst>
          <pc:docMk/>
          <pc:sldMk cId="3864829291" sldId="12920"/>
        </pc:sldMkLst>
        <pc:spChg chg="del">
          <ac:chgData name="Catherine Labinjoh" userId="d4beffe3-271c-4703-9914-a6e417f94aef" providerId="ADAL" clId="{AEDDD5A3-F41B-4DCF-B110-C1D71292C568}" dt="2024-11-05T16:06:34.526" v="39" actId="478"/>
          <ac:spMkLst>
            <pc:docMk/>
            <pc:sldMk cId="3864829291" sldId="12920"/>
            <ac:spMk id="2" creationId="{DCC9FABE-CCF7-B586-2F60-B75737F16E36}"/>
          </ac:spMkLst>
        </pc:spChg>
        <pc:spChg chg="del">
          <ac:chgData name="Catherine Labinjoh" userId="d4beffe3-271c-4703-9914-a6e417f94aef" providerId="ADAL" clId="{AEDDD5A3-F41B-4DCF-B110-C1D71292C568}" dt="2024-11-05T16:06:23.410" v="38" actId="478"/>
          <ac:spMkLst>
            <pc:docMk/>
            <pc:sldMk cId="3864829291" sldId="12920"/>
            <ac:spMk id="3" creationId="{EEE8E294-DDF6-4920-3486-0B4EF4B79EEB}"/>
          </ac:spMkLst>
        </pc:spChg>
        <pc:picChg chg="add mod">
          <ac:chgData name="Catherine Labinjoh" userId="d4beffe3-271c-4703-9914-a6e417f94aef" providerId="ADAL" clId="{AEDDD5A3-F41B-4DCF-B110-C1D71292C568}" dt="2024-11-05T16:06:05.176" v="36"/>
          <ac:picMkLst>
            <pc:docMk/>
            <pc:sldMk cId="3864829291" sldId="12920"/>
            <ac:picMk id="4" creationId="{D94137A6-9F27-67FA-D43F-4E8A5EAB613F}"/>
          </ac:picMkLst>
        </pc:picChg>
        <pc:picChg chg="add mod">
          <ac:chgData name="Catherine Labinjoh" userId="d4beffe3-271c-4703-9914-a6e417f94aef" providerId="ADAL" clId="{AEDDD5A3-F41B-4DCF-B110-C1D71292C568}" dt="2024-11-05T16:07:01.172" v="42" actId="1076"/>
          <ac:picMkLst>
            <pc:docMk/>
            <pc:sldMk cId="3864829291" sldId="12920"/>
            <ac:picMk id="5" creationId="{FB042FF6-7DAB-52F7-59F4-66253F992875}"/>
          </ac:picMkLst>
        </pc:picChg>
        <pc:picChg chg="add mod">
          <ac:chgData name="Catherine Labinjoh" userId="d4beffe3-271c-4703-9914-a6e417f94aef" providerId="ADAL" clId="{AEDDD5A3-F41B-4DCF-B110-C1D71292C568}" dt="2024-11-05T16:07:30" v="46" actId="14100"/>
          <ac:picMkLst>
            <pc:docMk/>
            <pc:sldMk cId="3864829291" sldId="12920"/>
            <ac:picMk id="6" creationId="{DDDB6BE6-8800-C91D-886E-95107DA19CFC}"/>
          </ac:picMkLst>
        </pc:picChg>
        <pc:cxnChg chg="add mod">
          <ac:chgData name="Catherine Labinjoh" userId="d4beffe3-271c-4703-9914-a6e417f94aef" providerId="ADAL" clId="{AEDDD5A3-F41B-4DCF-B110-C1D71292C568}" dt="2024-11-05T16:08:17.196" v="51" actId="1582"/>
          <ac:cxnSpMkLst>
            <pc:docMk/>
            <pc:sldMk cId="3864829291" sldId="12920"/>
            <ac:cxnSpMk id="8" creationId="{CAD8026D-4B8C-3BA6-B521-2B583572D36D}"/>
          </ac:cxnSpMkLst>
        </pc:cxnChg>
      </pc:sldChg>
      <pc:sldChg chg="del">
        <pc:chgData name="Catherine Labinjoh" userId="d4beffe3-271c-4703-9914-a6e417f94aef" providerId="ADAL" clId="{AEDDD5A3-F41B-4DCF-B110-C1D71292C568}" dt="2024-11-05T16:01:56.926" v="0" actId="47"/>
        <pc:sldMkLst>
          <pc:docMk/>
          <pc:sldMk cId="4223407494" sldId="12920"/>
        </pc:sldMkLst>
      </pc:sldChg>
      <pc:sldChg chg="modSp add mod">
        <pc:chgData name="Catherine Labinjoh" userId="d4beffe3-271c-4703-9914-a6e417f94aef" providerId="ADAL" clId="{AEDDD5A3-F41B-4DCF-B110-C1D71292C568}" dt="2024-11-05T16:12:26.193" v="91" actId="1076"/>
        <pc:sldMkLst>
          <pc:docMk/>
          <pc:sldMk cId="3601200388" sldId="12921"/>
        </pc:sldMkLst>
        <pc:spChg chg="mod">
          <ac:chgData name="Catherine Labinjoh" userId="d4beffe3-271c-4703-9914-a6e417f94aef" providerId="ADAL" clId="{AEDDD5A3-F41B-4DCF-B110-C1D71292C568}" dt="2024-11-05T16:12:26.193" v="91" actId="1076"/>
          <ac:spMkLst>
            <pc:docMk/>
            <pc:sldMk cId="3601200388" sldId="12921"/>
            <ac:spMk id="1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14:34:01.7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14:34:02.5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ABC6-3804-41A2-9C3E-C6CF782BE352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37FDD-1369-4BA5-A613-D686B6AF7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80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practising Realistic Medicine, we will address many of the challenges we face, now and in the future. But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is Realistic Medicine?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Realistic Medicine puts the person receiving health and social care at the centre of decisions made about their care. It encourages health and care </a:t>
            </a:r>
            <a:r>
              <a:rPr lang="en-GB" dirty="0"/>
              <a:t>colleagues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find out what matters most to people. Realistic Medicine recognises that a one size fits all approach to health and social care is not the most effective path for </a:t>
            </a:r>
            <a:r>
              <a:rPr lang="en-GB" dirty="0"/>
              <a:t>people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the NHS.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six key principles of Realistic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our style to shared decision-making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– we must promote more meaningful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conversations that ensure people have a say in decisions about the care they receive.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 personalised approach to care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dirty="0"/>
              <a:t>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support people to make informed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choices about their</a:t>
            </a:r>
            <a:r>
              <a:rPr lang="en-GB" dirty="0"/>
              <a:t> 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and care, considering what matters most to them as an individual.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 harm and waste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know that the overuse of treatment and investigation can cause harm to people. By reducing this harm and waste we can provide healthcare people really value.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Tackling unwarranted variation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practice and outcomes. Unwarranted variation is variation that cannot be explained by explicit </a:t>
            </a:r>
            <a:r>
              <a:rPr lang="en-GB" dirty="0"/>
              <a:t>individual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or population preferences.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Managing risk better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Involves </a:t>
            </a:r>
            <a:r>
              <a:rPr lang="en-GB" dirty="0"/>
              <a:t>health and care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professionals being more comfortable with not following guidelines in every situation – every person is different and sometimes they will not benefit from what the guidelines are telling us we should do. Ensuring people are fully informed and consent to treatment is a particularly important component of managing risk better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also continue to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and innovate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need to foster an environment that supports innovation in healthcare delivery.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5F41-E18A-44EF-AD4A-04C744FA9E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7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99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A79B-A8E8-E699-1544-D09684A3E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E7D45-9F2F-BC27-B70D-4BB03637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C6AEB-B4EE-4682-0501-2CACCEFD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F7003-1CF8-CBA9-13DB-D2200D8E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5108-4769-D13F-97EF-089D02BF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5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5224-10A9-F99B-732F-4AC788E3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557A5-D77C-2709-9FB5-C26335F4E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20883-F12A-1AC6-6B66-390A9C61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2812F-4827-9B01-2C6F-6060C25F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A9A4C-AD8A-6269-DD38-21F5989B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4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4144E-C034-80EE-00AB-C2E674CE2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F45B4-5E82-2361-0605-8B7207F98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2B1DA-E5D4-1965-B0F1-A843E08E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60FB-F09D-462D-BFFC-DE3F7876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12513-A029-01DE-DEED-BD8D89A8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2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40451" y="2"/>
            <a:ext cx="6051549" cy="6857999"/>
          </a:xfrm>
          <a:custGeom>
            <a:avLst/>
            <a:gdLst>
              <a:gd name="connsiteX0" fmla="*/ 2536332 w 9077324"/>
              <a:gd name="connsiteY0" fmla="*/ 0 h 10286999"/>
              <a:gd name="connsiteX1" fmla="*/ 9077324 w 9077324"/>
              <a:gd name="connsiteY1" fmla="*/ 0 h 10286999"/>
              <a:gd name="connsiteX2" fmla="*/ 9077324 w 9077324"/>
              <a:gd name="connsiteY2" fmla="*/ 10286999 h 10286999"/>
              <a:gd name="connsiteX3" fmla="*/ 2536330 w 9077324"/>
              <a:gd name="connsiteY3" fmla="*/ 10286999 h 10286999"/>
              <a:gd name="connsiteX4" fmla="*/ 2360493 w 9077324"/>
              <a:gd name="connsiteY4" fmla="*/ 10148818 h 10286999"/>
              <a:gd name="connsiteX5" fmla="*/ 0 w 9077324"/>
              <a:gd name="connsiteY5" fmla="*/ 5143501 h 10286999"/>
              <a:gd name="connsiteX6" fmla="*/ 2360493 w 9077324"/>
              <a:gd name="connsiteY6" fmla="*/ 138182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7324" h="10286999">
                <a:moveTo>
                  <a:pt x="2536332" y="0"/>
                </a:moveTo>
                <a:lnTo>
                  <a:pt x="9077324" y="0"/>
                </a:lnTo>
                <a:lnTo>
                  <a:pt x="9077324" y="10286999"/>
                </a:lnTo>
                <a:lnTo>
                  <a:pt x="2536330" y="10286999"/>
                </a:lnTo>
                <a:lnTo>
                  <a:pt x="2360493" y="10148818"/>
                </a:lnTo>
                <a:cubicBezTo>
                  <a:pt x="918881" y="8959094"/>
                  <a:pt x="0" y="7158606"/>
                  <a:pt x="0" y="5143501"/>
                </a:cubicBezTo>
                <a:cubicBezTo>
                  <a:pt x="0" y="3128395"/>
                  <a:pt x="918881" y="1327906"/>
                  <a:pt x="2360493" y="1381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Mulish" pitchFamily="2" charset="77"/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59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8B32-FE5D-7B27-783F-FE96A85A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F897-F156-49F2-1D88-23EE65DC0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836A7-3513-EBC0-3141-14D27CAC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67917-944A-9C03-B9DE-E012FCAC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408AD-34F3-6882-E230-ED2F563D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9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35B4-9028-88B7-57B6-EEAE5AE1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9B17-9D7E-6E26-EEFD-7491C5C52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47235-48FD-83A0-4421-4BF26B12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8DF10-2D81-FC3D-E0A4-AB31E074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D8E5-4490-8868-92AC-5A52E1D8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9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D266-01A4-5BED-24D9-F19BE680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9016-8228-EBEB-0F83-EC0925D3C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09057-B863-94D1-B780-449E3B3B2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A5743-41DF-6221-D5B1-9B5AFA5A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43762-942E-F090-5DD3-560D4D4C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43537-56FC-8A8F-1970-B4DE8063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4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E632-AC9E-1EBF-EF82-F81E0338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7326-9ECE-987B-2987-47338F066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A6A23-E082-D026-9322-F995AE994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E11F4-B708-8795-D57E-764BB1E7B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4D415-B478-AF7C-44DD-6D637FC74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7358C-7F0F-9950-04FD-D68C93BB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F793E-8640-2B1D-A64D-A2B4C386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DB84-AF55-60BE-E216-A338B859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6EFF-8B96-B488-A7B7-CE0F4B81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3B31D-4D1A-42B1-4CDF-7A4FC70D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576A7-2A01-EF46-84CC-A1BC6580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D56A4-12F1-EBCB-A0BA-CB249DF0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D0C14-BCCD-4948-7D09-96778173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754D0-7040-7B69-7C2E-5DA45334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1AAFA-CAA0-37E4-3BB3-40DBEC22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9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7610-5439-7DCB-6C70-4FEAB4F8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DB7D-688A-735E-3ED2-8719F778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CB854-87C7-6507-FB2C-A6D798D4F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A86C2-C970-9EC7-2374-63F89C79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0186F-4F03-2279-B685-B7A950F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B1F31-03E3-0836-E106-C98DB0E0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584B-5A6C-1E31-2E83-3185D1C3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6F338-4182-88EE-2E2C-FA367DD30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ABDDE-996F-7C39-E47B-7A0FB2315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67A41-EAE4-56F9-CD2E-56D6B7F9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D7B46-4352-DCC3-73F2-38692B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EFB48-F5C2-8843-BF03-AD754E9A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4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D8E11-3E95-6464-E46B-F46E45F5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9B25D-58F0-220D-96E9-D1D9E272D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A78EA-5E89-A2F5-296E-0A08BBA17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C43E2-1FBF-4EC7-86AF-65B7D9E25A00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EBE8-4581-94FD-FB4E-36346B838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68CAE-C71D-37B2-6FDA-214F7981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91D5C1-5F2E-4C8B-BFC5-278DE0A4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74E6761-6694-1C7F-42F2-1EE21FF85F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Freeform 20"/>
          <p:cNvSpPr/>
          <p:nvPr/>
        </p:nvSpPr>
        <p:spPr>
          <a:xfrm>
            <a:off x="6140451" y="1"/>
            <a:ext cx="6051549" cy="6857999"/>
          </a:xfrm>
          <a:custGeom>
            <a:avLst/>
            <a:gdLst>
              <a:gd name="connsiteX0" fmla="*/ 2536332 w 9077324"/>
              <a:gd name="connsiteY0" fmla="*/ 0 h 10286999"/>
              <a:gd name="connsiteX1" fmla="*/ 9077324 w 9077324"/>
              <a:gd name="connsiteY1" fmla="*/ 0 h 10286999"/>
              <a:gd name="connsiteX2" fmla="*/ 9077324 w 9077324"/>
              <a:gd name="connsiteY2" fmla="*/ 2618706 h 10286999"/>
              <a:gd name="connsiteX3" fmla="*/ 9045898 w 9077324"/>
              <a:gd name="connsiteY3" fmla="*/ 2584128 h 10286999"/>
              <a:gd name="connsiteX4" fmla="*/ 6486525 w 9077324"/>
              <a:gd name="connsiteY4" fmla="*/ 1524001 h 10286999"/>
              <a:gd name="connsiteX5" fmla="*/ 2867025 w 9077324"/>
              <a:gd name="connsiteY5" fmla="*/ 5143500 h 10286999"/>
              <a:gd name="connsiteX6" fmla="*/ 6486525 w 9077324"/>
              <a:gd name="connsiteY6" fmla="*/ 8763000 h 10286999"/>
              <a:gd name="connsiteX7" fmla="*/ 9045898 w 9077324"/>
              <a:gd name="connsiteY7" fmla="*/ 7702873 h 10286999"/>
              <a:gd name="connsiteX8" fmla="*/ 9077324 w 9077324"/>
              <a:gd name="connsiteY8" fmla="*/ 7668295 h 10286999"/>
              <a:gd name="connsiteX9" fmla="*/ 9077324 w 9077324"/>
              <a:gd name="connsiteY9" fmla="*/ 10286999 h 10286999"/>
              <a:gd name="connsiteX10" fmla="*/ 2536330 w 9077324"/>
              <a:gd name="connsiteY10" fmla="*/ 10286999 h 10286999"/>
              <a:gd name="connsiteX11" fmla="*/ 2360493 w 9077324"/>
              <a:gd name="connsiteY11" fmla="*/ 10148818 h 10286999"/>
              <a:gd name="connsiteX12" fmla="*/ 0 w 9077324"/>
              <a:gd name="connsiteY12" fmla="*/ 5143500 h 10286999"/>
              <a:gd name="connsiteX13" fmla="*/ 2360493 w 9077324"/>
              <a:gd name="connsiteY13" fmla="*/ 138182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77324" h="10286999">
                <a:moveTo>
                  <a:pt x="2536332" y="0"/>
                </a:moveTo>
                <a:lnTo>
                  <a:pt x="9077324" y="0"/>
                </a:lnTo>
                <a:lnTo>
                  <a:pt x="9077324" y="2618706"/>
                </a:lnTo>
                <a:lnTo>
                  <a:pt x="9045898" y="2584128"/>
                </a:lnTo>
                <a:cubicBezTo>
                  <a:pt x="8390898" y="1929127"/>
                  <a:pt x="7486023" y="1524001"/>
                  <a:pt x="6486525" y="1524001"/>
                </a:cubicBezTo>
                <a:cubicBezTo>
                  <a:pt x="4487530" y="1524001"/>
                  <a:pt x="2867025" y="3144505"/>
                  <a:pt x="2867025" y="5143500"/>
                </a:cubicBezTo>
                <a:cubicBezTo>
                  <a:pt x="2867025" y="7142495"/>
                  <a:pt x="4487530" y="8763000"/>
                  <a:pt x="6486525" y="8763000"/>
                </a:cubicBezTo>
                <a:cubicBezTo>
                  <a:pt x="7486023" y="8763000"/>
                  <a:pt x="8390898" y="8357874"/>
                  <a:pt x="9045898" y="7702873"/>
                </a:cubicBezTo>
                <a:lnTo>
                  <a:pt x="9077324" y="7668295"/>
                </a:lnTo>
                <a:lnTo>
                  <a:pt x="9077324" y="10286999"/>
                </a:lnTo>
                <a:lnTo>
                  <a:pt x="2536330" y="10286999"/>
                </a:lnTo>
                <a:lnTo>
                  <a:pt x="2360493" y="10148818"/>
                </a:lnTo>
                <a:cubicBezTo>
                  <a:pt x="918881" y="8959094"/>
                  <a:pt x="0" y="7158605"/>
                  <a:pt x="0" y="5143500"/>
                </a:cubicBezTo>
                <a:cubicBezTo>
                  <a:pt x="0" y="3128395"/>
                  <a:pt x="918881" y="1327906"/>
                  <a:pt x="2360493" y="13818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>
              <a:latin typeface="Mulish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54" y="2916346"/>
            <a:ext cx="5925046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933" b="1" dirty="0">
              <a:latin typeface="PT Serif" panose="020A0603040505020204"/>
            </a:endParaRPr>
          </a:p>
          <a:p>
            <a:r>
              <a:rPr lang="en-GB" sz="2933" b="1" dirty="0">
                <a:latin typeface="PT Serif" panose="020A0603040505020204"/>
              </a:rPr>
              <a:t>In my own words: </a:t>
            </a:r>
          </a:p>
          <a:p>
            <a:r>
              <a:rPr lang="en-GB" sz="2933" b="1" dirty="0">
                <a:latin typeface="PT Serif" panose="020A0603040505020204"/>
              </a:rPr>
              <a:t>Being heard and making impact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2758" y="5387870"/>
            <a:ext cx="6915055" cy="15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2000" dirty="0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Dr Catherine </a:t>
            </a:r>
            <a:r>
              <a:rPr lang="en-GB" altLang="zh-CN" sz="2000" dirty="0" err="1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Labinjoh</a:t>
            </a:r>
            <a:endParaRPr lang="en-GB" altLang="zh-CN" sz="2000" dirty="0">
              <a:latin typeface="PT Serif" panose="020A0603040505020204" pitchFamily="18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zh-CN" sz="2000" dirty="0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National Clinical Advisor Realistic Medicine </a:t>
            </a:r>
          </a:p>
          <a:p>
            <a:pPr>
              <a:lnSpc>
                <a:spcPct val="120000"/>
              </a:lnSpc>
            </a:pPr>
            <a:r>
              <a:rPr lang="en-GB" altLang="zh-CN" sz="2000" dirty="0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Scottish Government</a:t>
            </a:r>
          </a:p>
          <a:p>
            <a:pPr>
              <a:lnSpc>
                <a:spcPct val="120000"/>
              </a:lnSpc>
            </a:pPr>
            <a:endParaRPr lang="es-ES" altLang="zh-CN" sz="1867" dirty="0">
              <a:latin typeface="Mulish" pitchFamily="2" charset="77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AFD57BB-48AA-D256-B0F9-71184359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692" y="278025"/>
            <a:ext cx="4144296" cy="1053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14D9E-A755-3F55-42BD-AC41748B35E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3485" y="5776161"/>
            <a:ext cx="2385420" cy="967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A4B81-1A46-67D9-EB78-8A7985F9F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4" y="187210"/>
            <a:ext cx="4276725" cy="156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792197-8789-2E7A-25E1-13A014AC2D95}"/>
              </a:ext>
            </a:extLst>
          </p:cNvPr>
          <p:cNvSpPr txBox="1"/>
          <p:nvPr/>
        </p:nvSpPr>
        <p:spPr>
          <a:xfrm>
            <a:off x="861764" y="1996687"/>
            <a:ext cx="61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PT Serif" panose="020A0603040505020204"/>
              </a:rPr>
              <a:t>Care Opinion Autumn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40621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137A6-9F27-67FA-D43F-4E8A5EAB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63" y="367112"/>
            <a:ext cx="86487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42FF6-7DAB-52F7-59F4-66253F99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63" y="2988942"/>
            <a:ext cx="8191693" cy="350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B6BE6-8800-C91D-886E-95107DA19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175" y="240103"/>
            <a:ext cx="2157025" cy="7873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D8026D-4B8C-3BA6-B521-2B583572D36D}"/>
              </a:ext>
            </a:extLst>
          </p:cNvPr>
          <p:cNvCxnSpPr>
            <a:cxnSpLocks/>
          </p:cNvCxnSpPr>
          <p:nvPr/>
        </p:nvCxnSpPr>
        <p:spPr>
          <a:xfrm>
            <a:off x="657546" y="2517169"/>
            <a:ext cx="8013843" cy="0"/>
          </a:xfrm>
          <a:prstGeom prst="line">
            <a:avLst/>
          </a:prstGeom>
          <a:ln w="38100">
            <a:solidFill>
              <a:srgbClr val="722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2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Dirty laundry in a wicker basket on the floor">
            <a:extLst>
              <a:ext uri="{FF2B5EF4-FFF2-40B4-BE49-F238E27FC236}">
                <a16:creationId xmlns:a16="http://schemas.microsoft.com/office/drawing/2014/main" id="{BA1A9ADE-EF83-4ED2-31B6-95CBEB5F5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3" r="1" b="1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C345-02D1-5A3B-66FA-23FD75CF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Industrialised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2DE2-6924-2406-541C-E972BA0E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8273" cy="4351338"/>
          </a:xfrm>
        </p:spPr>
        <p:txBody>
          <a:bodyPr/>
          <a:lstStyle/>
          <a:p>
            <a:r>
              <a:rPr lang="en-GB" dirty="0"/>
              <a:t>Response to rising demand harm and cost</a:t>
            </a:r>
          </a:p>
          <a:p>
            <a:r>
              <a:rPr lang="en-GB" dirty="0"/>
              <a:t>Improvement approaches (manufacturing)</a:t>
            </a:r>
          </a:p>
          <a:p>
            <a:r>
              <a:rPr lang="en-GB" dirty="0"/>
              <a:t>Patients                   widgets</a:t>
            </a:r>
          </a:p>
          <a:p>
            <a:r>
              <a:rPr lang="en-GB" dirty="0"/>
              <a:t>Professionals                production line workers</a:t>
            </a:r>
          </a:p>
          <a:p>
            <a:r>
              <a:rPr lang="en-GB" dirty="0"/>
              <a:t>Caring                 processing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00E888-82AC-0960-991D-0C93636C1232}"/>
              </a:ext>
            </a:extLst>
          </p:cNvPr>
          <p:cNvCxnSpPr>
            <a:cxnSpLocks/>
          </p:cNvCxnSpPr>
          <p:nvPr/>
        </p:nvCxnSpPr>
        <p:spPr>
          <a:xfrm>
            <a:off x="2784764" y="3131127"/>
            <a:ext cx="775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51D7EA-D72D-9EF5-76DC-6F78C2A91B7A}"/>
              </a:ext>
            </a:extLst>
          </p:cNvPr>
          <p:cNvCxnSpPr>
            <a:cxnSpLocks/>
          </p:cNvCxnSpPr>
          <p:nvPr/>
        </p:nvCxnSpPr>
        <p:spPr>
          <a:xfrm>
            <a:off x="3394364" y="3574472"/>
            <a:ext cx="706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22BB35-8D70-7DAA-B13E-5759C5FEDF25}"/>
              </a:ext>
            </a:extLst>
          </p:cNvPr>
          <p:cNvCxnSpPr>
            <a:cxnSpLocks/>
          </p:cNvCxnSpPr>
          <p:nvPr/>
        </p:nvCxnSpPr>
        <p:spPr>
          <a:xfrm>
            <a:off x="2355273" y="412865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879D73-489D-8E66-39C5-E6C69860FC8C}"/>
                  </a:ext>
                </a:extLst>
              </p14:cNvPr>
              <p14:cNvContentPartPr/>
              <p14:nvPr/>
            </p14:nvContentPartPr>
            <p14:xfrm>
              <a:off x="10972429" y="87197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879D73-489D-8E66-39C5-E6C69860FC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6309" y="86585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A43EEE-742F-CF74-3321-8C3A4307F7D9}"/>
                  </a:ext>
                </a:extLst>
              </p14:cNvPr>
              <p14:cNvContentPartPr/>
              <p14:nvPr/>
            </p14:nvContentPartPr>
            <p14:xfrm>
              <a:off x="12691069" y="257621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A43EEE-742F-CF74-3321-8C3A4307F7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84949" y="2570095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EF2B3C8-38F9-87C3-FC34-6195B7B0FC5F}"/>
              </a:ext>
            </a:extLst>
          </p:cNvPr>
          <p:cNvGrpSpPr/>
          <p:nvPr/>
        </p:nvGrpSpPr>
        <p:grpSpPr>
          <a:xfrm>
            <a:off x="8201558" y="1869170"/>
            <a:ext cx="2923975" cy="3972823"/>
            <a:chOff x="7186920" y="1339652"/>
            <a:chExt cx="3581586" cy="46160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7997A4-C339-1BCE-7237-6510ED6207E8}"/>
                </a:ext>
              </a:extLst>
            </p:cNvPr>
            <p:cNvSpPr/>
            <p:nvPr/>
          </p:nvSpPr>
          <p:spPr>
            <a:xfrm>
              <a:off x="8315594" y="1339652"/>
              <a:ext cx="18195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Hurry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29D1A5-FF8F-03CF-3D47-7F9C8FB7D0E9}"/>
                </a:ext>
              </a:extLst>
            </p:cNvPr>
            <p:cNvSpPr/>
            <p:nvPr/>
          </p:nvSpPr>
          <p:spPr>
            <a:xfrm>
              <a:off x="9407236" y="2607867"/>
              <a:ext cx="13612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Blur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AA1516-A2EC-6A79-6AB2-7E06BC2971C2}"/>
                </a:ext>
              </a:extLst>
            </p:cNvPr>
            <p:cNvSpPr/>
            <p:nvPr/>
          </p:nvSpPr>
          <p:spPr>
            <a:xfrm>
              <a:off x="8315594" y="3820121"/>
              <a:ext cx="22745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Burden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552FEB-BB01-F681-25EE-79039B24E85B}"/>
                </a:ext>
              </a:extLst>
            </p:cNvPr>
            <p:cNvSpPr/>
            <p:nvPr/>
          </p:nvSpPr>
          <p:spPr>
            <a:xfrm>
              <a:off x="7186920" y="5032375"/>
              <a:ext cx="22573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Cruelty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627003-08D9-BBFD-1D86-3E03A51A8D03}"/>
              </a:ext>
            </a:extLst>
          </p:cNvPr>
          <p:cNvSpPr txBox="1"/>
          <p:nvPr/>
        </p:nvSpPr>
        <p:spPr>
          <a:xfrm>
            <a:off x="934948" y="6348434"/>
            <a:ext cx="839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Montori</a:t>
            </a:r>
            <a:r>
              <a:rPr lang="en-GB" sz="2000" dirty="0"/>
              <a:t> and Allwood BMJ </a:t>
            </a:r>
            <a:r>
              <a:rPr lang="en-GB" sz="2000" dirty="0" err="1"/>
              <a:t>2022;379:e073444</a:t>
            </a:r>
            <a:r>
              <a:rPr lang="en-GB" sz="2000" dirty="0"/>
              <a:t> | </a:t>
            </a:r>
            <a:r>
              <a:rPr lang="en-GB" sz="2000" dirty="0" err="1"/>
              <a:t>doi</a:t>
            </a:r>
            <a:r>
              <a:rPr lang="en-GB" sz="2000" dirty="0"/>
              <a:t>: 10.1136/</a:t>
            </a:r>
            <a:r>
              <a:rPr lang="en-GB" sz="2000" dirty="0" err="1"/>
              <a:t>bmj</a:t>
            </a:r>
            <a:r>
              <a:rPr lang="en-GB" sz="2000" dirty="0"/>
              <a:t>-2022-073444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732F85-D70C-651F-AB03-0D64F60D4835}"/>
              </a:ext>
            </a:extLst>
          </p:cNvPr>
          <p:cNvCxnSpPr>
            <a:cxnSpLocks/>
          </p:cNvCxnSpPr>
          <p:nvPr/>
        </p:nvCxnSpPr>
        <p:spPr>
          <a:xfrm>
            <a:off x="934948" y="1551398"/>
            <a:ext cx="8013843" cy="0"/>
          </a:xfrm>
          <a:prstGeom prst="line">
            <a:avLst/>
          </a:prstGeom>
          <a:ln w="38100">
            <a:solidFill>
              <a:srgbClr val="722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2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96" y="2725998"/>
            <a:ext cx="4609850" cy="1406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7" b="96537" l="5968" r="86172">
                        <a14:foregroundMark x1="65502" y1="16205" x2="65502" y2="16205"/>
                        <a14:foregroundMark x1="70160" y1="14820" x2="70160" y2="14820"/>
                        <a14:foregroundMark x1="70160" y1="14820" x2="70160" y2="14820"/>
                        <a14:foregroundMark x1="73217" y1="14958" x2="73217" y2="14958"/>
                        <a14:foregroundMark x1="59098" y1="14958" x2="83988" y2="14820"/>
                        <a14:foregroundMark x1="83988" y1="14958" x2="85298" y2="20360"/>
                        <a14:foregroundMark x1="80786" y1="16343" x2="82969" y2="18421"/>
                        <a14:foregroundMark x1="7424" y1="43906" x2="44250" y2="44044"/>
                        <a14:foregroundMark x1="58079" y1="44737" x2="65939" y2="42521"/>
                        <a14:foregroundMark x1="77584" y1="44460" x2="67103" y2="44598"/>
                        <a14:foregroundMark x1="44250" y1="72161" x2="8151" y2="93906"/>
                        <a14:foregroundMark x1="6841" y1="73130" x2="44687" y2="73407"/>
                        <a14:foregroundMark x1="7569" y1="71745" x2="43668" y2="71607"/>
                        <a14:foregroundMark x1="47307" y1="71745" x2="84279" y2="94460"/>
                        <a14:foregroundMark x1="44687" y1="46676" x2="8006" y2="69391"/>
                        <a14:foregroundMark x1="13537" y1="69252" x2="41048" y2="69391"/>
                        <a14:foregroundMark x1="47598" y1="46953" x2="83988" y2="68283"/>
                        <a14:foregroundMark x1="84862" y1="58587" x2="84425" y2="68837"/>
                        <a14:foregroundMark x1="83552" y1="69806" x2="47598" y2="65235"/>
                        <a14:foregroundMark x1="47162" y1="69529" x2="74090" y2="69806"/>
                        <a14:foregroundMark x1="45269" y1="39751" x2="45269" y2="43629"/>
                        <a14:foregroundMark x1="47016" y1="18698" x2="48035" y2="15097"/>
                        <a14:foregroundMark x1="18777" y1="94875" x2="35226" y2="95152"/>
                        <a14:foregroundMark x1="14265" y1="28809" x2="14265" y2="28809"/>
                        <a14:foregroundMark x1="39592" y1="28947" x2="39592" y2="28947"/>
                        <a14:backgroundMark x1="49782" y1="14266" x2="49782" y2="14266"/>
                        <a14:backgroundMark x1="48908" y1="13573" x2="48908" y2="13573"/>
                        <a14:backgroundMark x1="45706" y1="14820" x2="46434" y2="46399"/>
                        <a14:backgroundMark x1="38137" y1="14127" x2="48908" y2="13850"/>
                        <a14:backgroundMark x1="7132" y1="45429" x2="44541" y2="45429"/>
                        <a14:backgroundMark x1="84571" y1="45568" x2="47598" y2="45429"/>
                        <a14:backgroundMark x1="45997" y1="47230" x2="45852" y2="71468"/>
                        <a14:backgroundMark x1="84862" y1="70637" x2="44978" y2="70776"/>
                        <a14:backgroundMark x1="6550" y1="70776" x2="45415" y2="70914"/>
                        <a14:backgroundMark x1="45997" y1="72576" x2="46143" y2="9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25" t="13853" r="14115" b="4104"/>
          <a:stretch/>
        </p:blipFill>
        <p:spPr>
          <a:xfrm>
            <a:off x="6328253" y="643467"/>
            <a:ext cx="5145843" cy="5571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1F94C3-3A39-34D5-CB67-565710FCD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339" y="1142999"/>
            <a:ext cx="3340427" cy="4235185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22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86A7-B4C9-3799-F5AB-5C93C196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01" y="811692"/>
            <a:ext cx="3000153" cy="1325563"/>
          </a:xfrm>
        </p:spPr>
        <p:txBody>
          <a:bodyPr/>
          <a:lstStyle/>
          <a:p>
            <a:r>
              <a:rPr lang="en-GB" dirty="0"/>
              <a:t>Tag Bubbles</a:t>
            </a:r>
          </a:p>
        </p:txBody>
      </p:sp>
      <p:pic>
        <p:nvPicPr>
          <p:cNvPr id="5" name="Content Placeholder 4" descr="A group of circles with different colors">
            <a:extLst>
              <a:ext uri="{FF2B5EF4-FFF2-40B4-BE49-F238E27FC236}">
                <a16:creationId xmlns:a16="http://schemas.microsoft.com/office/drawing/2014/main" id="{0D80D111-2F2D-C0FF-C90E-C78EC41B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" y="2222021"/>
            <a:ext cx="9225680" cy="4731118"/>
          </a:xfrm>
        </p:spPr>
      </p:pic>
      <p:pic>
        <p:nvPicPr>
          <p:cNvPr id="7" name="Picture 6" descr="A close up of words&#10;&#10;Description automatically generated">
            <a:extLst>
              <a:ext uri="{FF2B5EF4-FFF2-40B4-BE49-F238E27FC236}">
                <a16:creationId xmlns:a16="http://schemas.microsoft.com/office/drawing/2014/main" id="{E1F612CF-823E-AAF1-F33A-CD22E6D2C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38" y="81369"/>
            <a:ext cx="8291747" cy="42813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A53F2A-9ADB-9E3E-1CEE-BEB6F5D606A8}"/>
              </a:ext>
            </a:extLst>
          </p:cNvPr>
          <p:cNvSpPr txBox="1">
            <a:spLocks/>
          </p:cNvSpPr>
          <p:nvPr/>
        </p:nvSpPr>
        <p:spPr>
          <a:xfrm>
            <a:off x="7903534" y="3924798"/>
            <a:ext cx="4288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was Good?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817DB4-A6AC-B3BC-FFFB-C67A6D20B1E6}"/>
              </a:ext>
            </a:extLst>
          </p:cNvPr>
          <p:cNvCxnSpPr>
            <a:cxnSpLocks/>
          </p:cNvCxnSpPr>
          <p:nvPr/>
        </p:nvCxnSpPr>
        <p:spPr>
          <a:xfrm>
            <a:off x="644123" y="1880172"/>
            <a:ext cx="2973308" cy="0"/>
          </a:xfrm>
          <a:prstGeom prst="line">
            <a:avLst/>
          </a:prstGeom>
          <a:ln w="38100">
            <a:solidFill>
              <a:srgbClr val="722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763797-24EF-6300-94D9-8E78C085C5E3}"/>
              </a:ext>
            </a:extLst>
          </p:cNvPr>
          <p:cNvCxnSpPr>
            <a:cxnSpLocks/>
          </p:cNvCxnSpPr>
          <p:nvPr/>
        </p:nvCxnSpPr>
        <p:spPr>
          <a:xfrm>
            <a:off x="7903534" y="5168816"/>
            <a:ext cx="4105741" cy="0"/>
          </a:xfrm>
          <a:prstGeom prst="line">
            <a:avLst/>
          </a:prstGeom>
          <a:ln w="38100">
            <a:solidFill>
              <a:srgbClr val="722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orth Valley Cardiology (@NHSFVCardio) / X">
            <a:extLst>
              <a:ext uri="{FF2B5EF4-FFF2-40B4-BE49-F238E27FC236}">
                <a16:creationId xmlns:a16="http://schemas.microsoft.com/office/drawing/2014/main" id="{600FE8ED-2E56-1880-43F0-B7B7C3B2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30" y="4082266"/>
            <a:ext cx="2585662" cy="25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74E6761-6694-1C7F-42F2-1EE21FF85F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Freeform 20"/>
          <p:cNvSpPr/>
          <p:nvPr/>
        </p:nvSpPr>
        <p:spPr>
          <a:xfrm>
            <a:off x="6140451" y="1"/>
            <a:ext cx="6051549" cy="6857999"/>
          </a:xfrm>
          <a:custGeom>
            <a:avLst/>
            <a:gdLst>
              <a:gd name="connsiteX0" fmla="*/ 2536332 w 9077324"/>
              <a:gd name="connsiteY0" fmla="*/ 0 h 10286999"/>
              <a:gd name="connsiteX1" fmla="*/ 9077324 w 9077324"/>
              <a:gd name="connsiteY1" fmla="*/ 0 h 10286999"/>
              <a:gd name="connsiteX2" fmla="*/ 9077324 w 9077324"/>
              <a:gd name="connsiteY2" fmla="*/ 2618706 h 10286999"/>
              <a:gd name="connsiteX3" fmla="*/ 9045898 w 9077324"/>
              <a:gd name="connsiteY3" fmla="*/ 2584128 h 10286999"/>
              <a:gd name="connsiteX4" fmla="*/ 6486525 w 9077324"/>
              <a:gd name="connsiteY4" fmla="*/ 1524001 h 10286999"/>
              <a:gd name="connsiteX5" fmla="*/ 2867025 w 9077324"/>
              <a:gd name="connsiteY5" fmla="*/ 5143500 h 10286999"/>
              <a:gd name="connsiteX6" fmla="*/ 6486525 w 9077324"/>
              <a:gd name="connsiteY6" fmla="*/ 8763000 h 10286999"/>
              <a:gd name="connsiteX7" fmla="*/ 9045898 w 9077324"/>
              <a:gd name="connsiteY7" fmla="*/ 7702873 h 10286999"/>
              <a:gd name="connsiteX8" fmla="*/ 9077324 w 9077324"/>
              <a:gd name="connsiteY8" fmla="*/ 7668295 h 10286999"/>
              <a:gd name="connsiteX9" fmla="*/ 9077324 w 9077324"/>
              <a:gd name="connsiteY9" fmla="*/ 10286999 h 10286999"/>
              <a:gd name="connsiteX10" fmla="*/ 2536330 w 9077324"/>
              <a:gd name="connsiteY10" fmla="*/ 10286999 h 10286999"/>
              <a:gd name="connsiteX11" fmla="*/ 2360493 w 9077324"/>
              <a:gd name="connsiteY11" fmla="*/ 10148818 h 10286999"/>
              <a:gd name="connsiteX12" fmla="*/ 0 w 9077324"/>
              <a:gd name="connsiteY12" fmla="*/ 5143500 h 10286999"/>
              <a:gd name="connsiteX13" fmla="*/ 2360493 w 9077324"/>
              <a:gd name="connsiteY13" fmla="*/ 138182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77324" h="10286999">
                <a:moveTo>
                  <a:pt x="2536332" y="0"/>
                </a:moveTo>
                <a:lnTo>
                  <a:pt x="9077324" y="0"/>
                </a:lnTo>
                <a:lnTo>
                  <a:pt x="9077324" y="2618706"/>
                </a:lnTo>
                <a:lnTo>
                  <a:pt x="9045898" y="2584128"/>
                </a:lnTo>
                <a:cubicBezTo>
                  <a:pt x="8390898" y="1929127"/>
                  <a:pt x="7486023" y="1524001"/>
                  <a:pt x="6486525" y="1524001"/>
                </a:cubicBezTo>
                <a:cubicBezTo>
                  <a:pt x="4487530" y="1524001"/>
                  <a:pt x="2867025" y="3144505"/>
                  <a:pt x="2867025" y="5143500"/>
                </a:cubicBezTo>
                <a:cubicBezTo>
                  <a:pt x="2867025" y="7142495"/>
                  <a:pt x="4487530" y="8763000"/>
                  <a:pt x="6486525" y="8763000"/>
                </a:cubicBezTo>
                <a:cubicBezTo>
                  <a:pt x="7486023" y="8763000"/>
                  <a:pt x="8390898" y="8357874"/>
                  <a:pt x="9045898" y="7702873"/>
                </a:cubicBezTo>
                <a:lnTo>
                  <a:pt x="9077324" y="7668295"/>
                </a:lnTo>
                <a:lnTo>
                  <a:pt x="9077324" y="10286999"/>
                </a:lnTo>
                <a:lnTo>
                  <a:pt x="2536330" y="10286999"/>
                </a:lnTo>
                <a:lnTo>
                  <a:pt x="2360493" y="10148818"/>
                </a:lnTo>
                <a:cubicBezTo>
                  <a:pt x="918881" y="8959094"/>
                  <a:pt x="0" y="7158605"/>
                  <a:pt x="0" y="5143500"/>
                </a:cubicBezTo>
                <a:cubicBezTo>
                  <a:pt x="0" y="3128395"/>
                  <a:pt x="918881" y="1327906"/>
                  <a:pt x="2360493" y="13818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>
              <a:latin typeface="Mulish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9062" y="2881928"/>
            <a:ext cx="2397585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933" b="1" dirty="0">
              <a:latin typeface="PT Serif" panose="020A0603040505020204"/>
            </a:endParaRPr>
          </a:p>
          <a:p>
            <a:r>
              <a:rPr lang="en-GB" sz="2933" b="1" dirty="0">
                <a:latin typeface="PT Serif" panose="020A0603040505020204"/>
              </a:rPr>
              <a:t>Thank You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2758" y="5387870"/>
            <a:ext cx="6915055" cy="15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2000" dirty="0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Dr Catherine </a:t>
            </a:r>
            <a:r>
              <a:rPr lang="en-GB" altLang="zh-CN" sz="2000" dirty="0" err="1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Labinjoh</a:t>
            </a:r>
            <a:endParaRPr lang="en-GB" altLang="zh-CN" sz="2000" dirty="0">
              <a:latin typeface="PT Serif" panose="020A0603040505020204" pitchFamily="18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zh-CN" sz="2000" dirty="0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National Clinical Advisor Realistic Medicine </a:t>
            </a:r>
          </a:p>
          <a:p>
            <a:pPr>
              <a:lnSpc>
                <a:spcPct val="120000"/>
              </a:lnSpc>
            </a:pPr>
            <a:r>
              <a:rPr lang="en-GB" altLang="zh-CN" sz="2000" dirty="0">
                <a:latin typeface="PT Serif" panose="020A0603040505020204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Scottish Government</a:t>
            </a:r>
          </a:p>
          <a:p>
            <a:pPr>
              <a:lnSpc>
                <a:spcPct val="120000"/>
              </a:lnSpc>
            </a:pPr>
            <a:endParaRPr lang="es-ES" altLang="zh-CN" sz="1867" dirty="0">
              <a:latin typeface="Mulish" pitchFamily="2" charset="77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AFD57BB-48AA-D256-B0F9-71184359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692" y="278025"/>
            <a:ext cx="4144296" cy="1053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14D9E-A755-3F55-42BD-AC41748B35E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3485" y="5776161"/>
            <a:ext cx="2385420" cy="967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A4B81-1A46-67D9-EB78-8A7985F9F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4" y="187210"/>
            <a:ext cx="4276725" cy="156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792197-8789-2E7A-25E1-13A014AC2D95}"/>
              </a:ext>
            </a:extLst>
          </p:cNvPr>
          <p:cNvSpPr txBox="1"/>
          <p:nvPr/>
        </p:nvSpPr>
        <p:spPr>
          <a:xfrm>
            <a:off x="861764" y="1996687"/>
            <a:ext cx="61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PT Serif" panose="020A0603040505020204"/>
              </a:rPr>
              <a:t>Care Opinion Autumn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36012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9" ma:contentTypeDescription="Create a new document." ma:contentTypeScope="" ma:versionID="58a71a3a1e732bfcba6cdfd699e0d2a0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7ced588b67813c0831b083fc936ddf33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Item xmlns="f47fa861-369f-4035-a868-dd727a8f1ebe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1FA588-0814-4DE8-9343-8D35E2EBDB7A}"/>
</file>

<file path=customXml/itemProps2.xml><?xml version="1.0" encoding="utf-8"?>
<ds:datastoreItem xmlns:ds="http://schemas.openxmlformats.org/officeDocument/2006/customXml" ds:itemID="{29512838-6213-457D-B613-17D5362F4CB7}"/>
</file>

<file path=customXml/itemProps3.xml><?xml version="1.0" encoding="utf-8"?>
<ds:datastoreItem xmlns:ds="http://schemas.openxmlformats.org/officeDocument/2006/customXml" ds:itemID="{EB759185-67D7-4797-BF95-CC26C37D22CC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389</Words>
  <Application>Microsoft Office PowerPoint</Application>
  <PresentationFormat>Widescreen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Mulish</vt:lpstr>
      <vt:lpstr>PT Serif</vt:lpstr>
      <vt:lpstr>Office Theme</vt:lpstr>
      <vt:lpstr>PowerPoint Presentation</vt:lpstr>
      <vt:lpstr>PowerPoint Presentation</vt:lpstr>
      <vt:lpstr>PowerPoint Presentation</vt:lpstr>
      <vt:lpstr>Industrialised healthcare</vt:lpstr>
      <vt:lpstr>PowerPoint Presentation</vt:lpstr>
      <vt:lpstr>Tag Bubbles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Labinjoh</dc:creator>
  <cp:lastModifiedBy>Catherine Labinjoh</cp:lastModifiedBy>
  <cp:revision>1</cp:revision>
  <dcterms:created xsi:type="dcterms:W3CDTF">2024-11-05T15:37:11Z</dcterms:created>
  <dcterms:modified xsi:type="dcterms:W3CDTF">2024-11-05T16:12:35Z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