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E622-C17C-4254-A58A-3F32D7592F75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5FDB-B9CF-43C2-A75C-E9594B2B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89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E622-C17C-4254-A58A-3F32D7592F75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5FDB-B9CF-43C2-A75C-E9594B2B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47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E622-C17C-4254-A58A-3F32D7592F75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5FDB-B9CF-43C2-A75C-E9594B2B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88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E622-C17C-4254-A58A-3F32D7592F75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5FDB-B9CF-43C2-A75C-E9594B2B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01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E622-C17C-4254-A58A-3F32D7592F75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5FDB-B9CF-43C2-A75C-E9594B2B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1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E622-C17C-4254-A58A-3F32D7592F75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5FDB-B9CF-43C2-A75C-E9594B2B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86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E622-C17C-4254-A58A-3F32D7592F75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5FDB-B9CF-43C2-A75C-E9594B2B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68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E622-C17C-4254-A58A-3F32D7592F75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5FDB-B9CF-43C2-A75C-E9594B2B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54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E622-C17C-4254-A58A-3F32D7592F75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5FDB-B9CF-43C2-A75C-E9594B2B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55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E622-C17C-4254-A58A-3F32D7592F75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5FDB-B9CF-43C2-A75C-E9594B2B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19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E622-C17C-4254-A58A-3F32D7592F75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5FDB-B9CF-43C2-A75C-E9594B2B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9E622-C17C-4254-A58A-3F32D7592F75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E5FDB-B9CF-43C2-A75C-E9594B2B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63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Linda.craig3@hscni.net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1" y="322962"/>
            <a:ext cx="2406468" cy="7056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37" y="384792"/>
            <a:ext cx="2382577" cy="6133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08564" y="1464631"/>
            <a:ext cx="1039776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Closing the Loop at Strategic Level</a:t>
            </a:r>
          </a:p>
          <a:p>
            <a:pPr algn="ctr"/>
            <a:r>
              <a:rPr lang="en-GB" sz="4000" dirty="0"/>
              <a:t>-Health &amp; Social Care Northern Ireland</a:t>
            </a:r>
          </a:p>
          <a:p>
            <a:pPr algn="ctr"/>
            <a:endParaRPr lang="en-GB" sz="4800" dirty="0"/>
          </a:p>
          <a:p>
            <a:pPr algn="ctr"/>
            <a:r>
              <a:rPr lang="en-GB" sz="2400" dirty="0"/>
              <a:t>Linda Craig – Regional Lead for Patient Client Experience, Public Health Agency </a:t>
            </a:r>
          </a:p>
        </p:txBody>
      </p:sp>
      <p:pic>
        <p:nvPicPr>
          <p:cNvPr id="1028" name="Picture 4" descr="Time to get off the rollercoaster – Valuable Impac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171125"/>
            <a:ext cx="12192000" cy="268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705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77492"/>
            <a:ext cx="12192000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</a:rPr>
              <a:t>	Looking Back … Who is on board?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6826" y="1833010"/>
            <a:ext cx="47171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Strategic Driver</a:t>
            </a:r>
          </a:p>
          <a:p>
            <a:endParaRPr lang="en-GB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Champions</a:t>
            </a:r>
          </a:p>
          <a:p>
            <a:endParaRPr lang="en-GB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Opportunities</a:t>
            </a:r>
          </a:p>
          <a:p>
            <a:endParaRPr lang="en-GB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Proof </a:t>
            </a:r>
          </a:p>
        </p:txBody>
      </p:sp>
      <p:sp>
        <p:nvSpPr>
          <p:cNvPr id="5" name="AutoShape 4" descr="I have a crippling fear of rollercoasters...so my editor put me on  Leviathan | The St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3969" y="2078490"/>
            <a:ext cx="5228545" cy="3479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851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16235"/>
            <a:ext cx="12192000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</a:rPr>
              <a:t>	Challenges – What are the fears &amp; barriers  </a:t>
            </a:r>
          </a:p>
        </p:txBody>
      </p:sp>
      <p:pic>
        <p:nvPicPr>
          <p:cNvPr id="3" name="Picture 2" descr="Girl, 3, scared for life riding a roller coaster in Utah | Daily Mail On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09" y="1980914"/>
            <a:ext cx="4557419" cy="320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689600" y="1752441"/>
            <a:ext cx="60379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“The status quo”</a:t>
            </a:r>
          </a:p>
          <a:p>
            <a:endParaRPr lang="en-GB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A new &amp; public platform</a:t>
            </a:r>
          </a:p>
          <a:p>
            <a:endParaRPr lang="en-GB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Competing demands</a:t>
            </a:r>
          </a:p>
          <a:p>
            <a:endParaRPr lang="en-GB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Change in leadership</a:t>
            </a:r>
          </a:p>
        </p:txBody>
      </p:sp>
    </p:spTree>
    <p:extLst>
      <p:ext uri="{BB962C8B-B14F-4D97-AF65-F5344CB8AC3E}">
        <p14:creationId xmlns:p14="http://schemas.microsoft.com/office/powerpoint/2010/main" val="707979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77492"/>
            <a:ext cx="12192000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</a:rPr>
              <a:t>	Pause at the top …. </a:t>
            </a:r>
            <a:r>
              <a:rPr lang="en-GB" sz="4400" dirty="0" err="1">
                <a:solidFill>
                  <a:schemeClr val="bg1"/>
                </a:solidFill>
              </a:rPr>
              <a:t>Whats</a:t>
            </a:r>
            <a:r>
              <a:rPr lang="en-GB" sz="4400" dirty="0">
                <a:solidFill>
                  <a:schemeClr val="bg1"/>
                </a:solidFill>
              </a:rPr>
              <a:t> next?  </a:t>
            </a:r>
          </a:p>
        </p:txBody>
      </p:sp>
      <p:sp>
        <p:nvSpPr>
          <p:cNvPr id="4" name="AutoShape 4" descr="Top 10 Roller Coasters in Florid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775" y="1895475"/>
            <a:ext cx="4135243" cy="30974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38058" y="1576762"/>
            <a:ext cx="661851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Creating a map of the strategic priorities</a:t>
            </a:r>
          </a:p>
          <a:p>
            <a:endParaRPr lang="en-GB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Empowering Leaders</a:t>
            </a:r>
          </a:p>
          <a:p>
            <a:endParaRPr lang="en-GB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Mechanisms for learning</a:t>
            </a:r>
          </a:p>
          <a:p>
            <a:endParaRPr lang="en-GB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Closing the loop for the author of stories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924011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77492"/>
            <a:ext cx="12192000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</a:rPr>
              <a:t>	Prepare to enjoy the ride …..</a:t>
            </a:r>
          </a:p>
        </p:txBody>
      </p:sp>
      <p:pic>
        <p:nvPicPr>
          <p:cNvPr id="5122" name="Picture 2" descr="Roller-coaster's 'weird sensations' perceived differently with age | CBC  New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257" y="2013856"/>
            <a:ext cx="5352532" cy="32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9314" y="2481665"/>
            <a:ext cx="56750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Contact detail:</a:t>
            </a:r>
          </a:p>
          <a:p>
            <a:endParaRPr lang="en-GB" sz="3600" dirty="0"/>
          </a:p>
          <a:p>
            <a:pPr marL="571500" indent="-571500">
              <a:buFont typeface="Webdings" panose="05030102010509060703" pitchFamily="18" charset="2"/>
              <a:buChar char=""/>
            </a:pPr>
            <a:r>
              <a:rPr lang="en-GB" sz="3600" dirty="0">
                <a:hlinkClick r:id="rId3"/>
              </a:rPr>
              <a:t>Linda.craig3@hscni.net</a:t>
            </a:r>
            <a:endParaRPr lang="en-GB" sz="3600" dirty="0"/>
          </a:p>
          <a:p>
            <a:r>
              <a:rPr lang="en-GB" sz="3600" dirty="0">
                <a:sym typeface="Webdings" panose="05030102010509060703" pitchFamily="18" charset="2"/>
              </a:rPr>
              <a:t>07803133421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20868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F03EE9F9D4584D9F8D952715690C56" ma:contentTypeVersion="13" ma:contentTypeDescription="Create a new document." ma:contentTypeScope="" ma:versionID="a8f11e2e1af60c17b760b66bf3457f4e">
  <xsd:schema xmlns:xsd="http://www.w3.org/2001/XMLSchema" xmlns:xs="http://www.w3.org/2001/XMLSchema" xmlns:p="http://schemas.microsoft.com/office/2006/metadata/properties" xmlns:ns2="f47fa861-369f-4035-a868-dd727a8f1ebe" xmlns:ns3="db480776-5128-43a3-b677-12ebb2d77427" targetNamespace="http://schemas.microsoft.com/office/2006/metadata/properties" ma:root="true" ma:fieldsID="b26d460d196d698abad68d76cc20e04b" ns2:_="" ns3:_="">
    <xsd:import namespace="f47fa861-369f-4035-a868-dd727a8f1ebe"/>
    <xsd:import namespace="db480776-5128-43a3-b677-12ebb2d774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7fa861-369f-4035-a868-dd727a8f1e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80776-5128-43a3-b677-12ebb2d7742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9A704F-8225-4856-B5D5-D1A68350D684}"/>
</file>

<file path=customXml/itemProps2.xml><?xml version="1.0" encoding="utf-8"?>
<ds:datastoreItem xmlns:ds="http://schemas.openxmlformats.org/officeDocument/2006/customXml" ds:itemID="{21F6A406-C218-4229-B53F-F2087E1701F9}"/>
</file>

<file path=customXml/itemProps3.xml><?xml version="1.0" encoding="utf-8"?>
<ds:datastoreItem xmlns:ds="http://schemas.openxmlformats.org/officeDocument/2006/customXml" ds:itemID="{B0ECBDCB-0937-4676-9C84-4CE9A5FDEB6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Craig (PHA)</dc:creator>
  <cp:lastModifiedBy>Tracy Molloy</cp:lastModifiedBy>
  <cp:revision>6</cp:revision>
  <dcterms:created xsi:type="dcterms:W3CDTF">2022-04-28T05:47:20Z</dcterms:created>
  <dcterms:modified xsi:type="dcterms:W3CDTF">2022-05-05T14:31:22Z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0x01010070F03EE9F9D4584D9F8D952715690C56</vt:lpwstr>
  </property>
</Properties>
</file>