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theme/theme2.xml" ContentType="application/vnd.openxmlformats-officedocument.theme+xml"/>
  <Override PartName="/ppt/theme/theme1.xml" ContentType="application/vnd.openxmlformats-officedocument.theme+xml"/>
  <Override PartName="/ppt/notesMasters/notesMaster1.xml" ContentType="application/vnd.openxmlformats-officedocument.presentationml.notesMaster+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app.xml" ContentType="application/vnd.openxmlformats-officedocument.extended-properties+xml"/>
  <Override PartName="/docProps/custom.xml" ContentType="application/vnd.openxmlformats-officedocument.custom-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2"/>
  </p:notesMasterIdLst>
  <p:sldIdLst>
    <p:sldId id="256" r:id="rId2"/>
    <p:sldId id="305" r:id="rId3"/>
    <p:sldId id="310" r:id="rId4"/>
    <p:sldId id="307" r:id="rId5"/>
    <p:sldId id="311" r:id="rId6"/>
    <p:sldId id="306" r:id="rId7"/>
    <p:sldId id="308" r:id="rId8"/>
    <p:sldId id="312" r:id="rId9"/>
    <p:sldId id="313" r:id="rId10"/>
    <p:sldId id="314"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9993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6D9F66E-5EB9-4882-86FB-DCBF35E3C3E4}" styleName="Medium Style 4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102"/>
    <p:restoredTop sz="88163"/>
  </p:normalViewPr>
  <p:slideViewPr>
    <p:cSldViewPr>
      <p:cViewPr varScale="1">
        <p:scale>
          <a:sx n="97" d="100"/>
          <a:sy n="97" d="100"/>
        </p:scale>
        <p:origin x="702" y="90"/>
      </p:cViewPr>
      <p:guideLst>
        <p:guide orient="horz" pos="288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18" Type="http://schemas.openxmlformats.org/officeDocument/2006/relationships/customXml" Target="../customXml/item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customXml" Target="../customXml/item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customXml" Target="../customXml/item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9317"/>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5010" y="0"/>
            <a:ext cx="2971800" cy="459317"/>
          </a:xfrm>
          <a:prstGeom prst="rect">
            <a:avLst/>
          </a:prstGeom>
        </p:spPr>
        <p:txBody>
          <a:bodyPr vert="horz" lIns="91440" tIns="45720" rIns="91440" bIns="45720" rtlCol="0"/>
          <a:lstStyle>
            <a:lvl1pPr algn="r">
              <a:defRPr sz="1200"/>
            </a:lvl1pPr>
          </a:lstStyle>
          <a:p>
            <a:fld id="{FE0B9079-8CB3-674C-8847-AC5DDFFDCC73}" type="datetimeFigureOut">
              <a:rPr lang="en-US" smtClean="0"/>
              <a:t>5/5/2022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2"/>
            <a:ext cx="5486400" cy="3600449"/>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0" y="8684685"/>
            <a:ext cx="2971800" cy="459316"/>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5010" y="8684685"/>
            <a:ext cx="2971800" cy="459316"/>
          </a:xfrm>
          <a:prstGeom prst="rect">
            <a:avLst/>
          </a:prstGeom>
        </p:spPr>
        <p:txBody>
          <a:bodyPr vert="horz" lIns="91440" tIns="45720" rIns="91440" bIns="45720" rtlCol="0" anchor="b"/>
          <a:lstStyle>
            <a:lvl1pPr algn="r">
              <a:defRPr sz="1200"/>
            </a:lvl1pPr>
          </a:lstStyle>
          <a:p>
            <a:fld id="{48539543-0DAB-154E-B90E-30505A4AAEB8}" type="slidenum">
              <a:rPr lang="en-US" smtClean="0"/>
              <a:t>‹#›</a:t>
            </a:fld>
            <a:endParaRPr lang="en-US"/>
          </a:p>
        </p:txBody>
      </p:sp>
    </p:spTree>
    <p:extLst>
      <p:ext uri="{BB962C8B-B14F-4D97-AF65-F5344CB8AC3E}">
        <p14:creationId xmlns:p14="http://schemas.microsoft.com/office/powerpoint/2010/main" val="40043681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Service from York</a:t>
            </a:r>
            <a:r>
              <a:rPr lang="en-GB" baseline="0" dirty="0"/>
              <a:t> to the Isle of Wight</a:t>
            </a:r>
            <a:endParaRPr lang="en-GB" dirty="0"/>
          </a:p>
        </p:txBody>
      </p:sp>
      <p:sp>
        <p:nvSpPr>
          <p:cNvPr id="4" name="Slide Number Placeholder 3"/>
          <p:cNvSpPr>
            <a:spLocks noGrp="1"/>
          </p:cNvSpPr>
          <p:nvPr>
            <p:ph type="sldNum" sz="quarter" idx="10"/>
          </p:nvPr>
        </p:nvSpPr>
        <p:spPr/>
        <p:txBody>
          <a:bodyPr/>
          <a:lstStyle/>
          <a:p>
            <a:fld id="{48539543-0DAB-154E-B90E-30505A4AAEB8}" type="slidenum">
              <a:rPr lang="en-US" smtClean="0"/>
              <a:t>2</a:t>
            </a:fld>
            <a:endParaRPr lang="en-US"/>
          </a:p>
        </p:txBody>
      </p:sp>
    </p:spTree>
    <p:extLst>
      <p:ext uri="{BB962C8B-B14F-4D97-AF65-F5344CB8AC3E}">
        <p14:creationId xmlns:p14="http://schemas.microsoft.com/office/powerpoint/2010/main" val="403435352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SMS services number of stories</a:t>
            </a:r>
            <a:r>
              <a:rPr lang="en-GB" baseline="0" dirty="0"/>
              <a:t> is not as great as IAPT and Sexual health  - more static population </a:t>
            </a:r>
          </a:p>
          <a:p>
            <a:r>
              <a:rPr lang="en-GB" baseline="0" dirty="0"/>
              <a:t>Encouraging services to log changes and feedback what these changes look like for the service users.</a:t>
            </a:r>
          </a:p>
          <a:p>
            <a:r>
              <a:rPr lang="en-GB" baseline="0" dirty="0"/>
              <a:t>Encouraging services to display these changes in services for all service users to see. </a:t>
            </a:r>
          </a:p>
          <a:p>
            <a:r>
              <a:rPr lang="en-GB" baseline="0" dirty="0"/>
              <a:t>Educating that development stories is what makes our services better for service users. </a:t>
            </a:r>
            <a:endParaRPr lang="en-GB" dirty="0"/>
          </a:p>
        </p:txBody>
      </p:sp>
      <p:sp>
        <p:nvSpPr>
          <p:cNvPr id="4" name="Slide Number Placeholder 3"/>
          <p:cNvSpPr>
            <a:spLocks noGrp="1"/>
          </p:cNvSpPr>
          <p:nvPr>
            <p:ph type="sldNum" sz="quarter" idx="10"/>
          </p:nvPr>
        </p:nvSpPr>
        <p:spPr/>
        <p:txBody>
          <a:bodyPr/>
          <a:lstStyle/>
          <a:p>
            <a:fld id="{48539543-0DAB-154E-B90E-30505A4AAEB8}" type="slidenum">
              <a:rPr lang="en-US" smtClean="0"/>
              <a:t>3</a:t>
            </a:fld>
            <a:endParaRPr lang="en-US"/>
          </a:p>
        </p:txBody>
      </p:sp>
    </p:spTree>
    <p:extLst>
      <p:ext uri="{BB962C8B-B14F-4D97-AF65-F5344CB8AC3E}">
        <p14:creationId xmlns:p14="http://schemas.microsoft.com/office/powerpoint/2010/main" val="130296847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Just under a quarter of</a:t>
            </a:r>
            <a:r>
              <a:rPr lang="en-GB" baseline="0" dirty="0"/>
              <a:t> our stories were marked as change planned or made</a:t>
            </a:r>
          </a:p>
          <a:p>
            <a:r>
              <a:rPr lang="en-GB" baseline="0" dirty="0"/>
              <a:t>This is a huge improvement on previous years.</a:t>
            </a:r>
          </a:p>
          <a:p>
            <a:r>
              <a:rPr lang="en-GB" baseline="0" dirty="0"/>
              <a:t>Impact it has had on services ; Shown a need for better systems for example telephone, enabled conversations with staff about communication styles, helped to create timetables that are service user led, change routines </a:t>
            </a:r>
          </a:p>
          <a:p>
            <a:endParaRPr lang="en-GB" baseline="0" dirty="0"/>
          </a:p>
          <a:p>
            <a:endParaRPr lang="en-GB" dirty="0"/>
          </a:p>
        </p:txBody>
      </p:sp>
      <p:sp>
        <p:nvSpPr>
          <p:cNvPr id="4" name="Slide Number Placeholder 3"/>
          <p:cNvSpPr>
            <a:spLocks noGrp="1"/>
          </p:cNvSpPr>
          <p:nvPr>
            <p:ph type="sldNum" sz="quarter" idx="10"/>
          </p:nvPr>
        </p:nvSpPr>
        <p:spPr/>
        <p:txBody>
          <a:bodyPr/>
          <a:lstStyle/>
          <a:p>
            <a:fld id="{48539543-0DAB-154E-B90E-30505A4AAEB8}" type="slidenum">
              <a:rPr lang="en-US" smtClean="0"/>
              <a:t>4</a:t>
            </a:fld>
            <a:endParaRPr lang="en-US"/>
          </a:p>
        </p:txBody>
      </p:sp>
    </p:spTree>
    <p:extLst>
      <p:ext uri="{BB962C8B-B14F-4D97-AF65-F5344CB8AC3E}">
        <p14:creationId xmlns:p14="http://schemas.microsoft.com/office/powerpoint/2010/main" val="218759502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SMS services number of stories</a:t>
            </a:r>
            <a:r>
              <a:rPr lang="en-GB" baseline="0" dirty="0"/>
              <a:t> is not as great as IAPT and Sexual health  - more static population </a:t>
            </a:r>
          </a:p>
          <a:p>
            <a:r>
              <a:rPr lang="en-GB" baseline="0" dirty="0"/>
              <a:t>Encouraging services to log changes and feedback what these changes look like for the service users.</a:t>
            </a:r>
          </a:p>
          <a:p>
            <a:r>
              <a:rPr lang="en-GB" baseline="0" dirty="0"/>
              <a:t>Encouraging services to display these changes in services for all service users to see. </a:t>
            </a:r>
          </a:p>
          <a:p>
            <a:r>
              <a:rPr lang="en-GB" baseline="0" dirty="0"/>
              <a:t>Educating that development stories is what makes our services better for service users. </a:t>
            </a:r>
            <a:endParaRPr lang="en-GB" dirty="0"/>
          </a:p>
        </p:txBody>
      </p:sp>
      <p:sp>
        <p:nvSpPr>
          <p:cNvPr id="4" name="Slide Number Placeholder 3"/>
          <p:cNvSpPr>
            <a:spLocks noGrp="1"/>
          </p:cNvSpPr>
          <p:nvPr>
            <p:ph type="sldNum" sz="quarter" idx="10"/>
          </p:nvPr>
        </p:nvSpPr>
        <p:spPr/>
        <p:txBody>
          <a:bodyPr/>
          <a:lstStyle/>
          <a:p>
            <a:fld id="{48539543-0DAB-154E-B90E-30505A4AAEB8}" type="slidenum">
              <a:rPr lang="en-US" smtClean="0"/>
              <a:t>5</a:t>
            </a:fld>
            <a:endParaRPr lang="en-US"/>
          </a:p>
        </p:txBody>
      </p:sp>
    </p:spTree>
    <p:extLst>
      <p:ext uri="{BB962C8B-B14F-4D97-AF65-F5344CB8AC3E}">
        <p14:creationId xmlns:p14="http://schemas.microsoft.com/office/powerpoint/2010/main" val="112144502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8539543-0DAB-154E-B90E-30505A4AAEB8}" type="slidenum">
              <a:rPr lang="en-US" smtClean="0"/>
              <a:t>7</a:t>
            </a:fld>
            <a:endParaRPr lang="en-US"/>
          </a:p>
        </p:txBody>
      </p:sp>
    </p:spTree>
    <p:extLst>
      <p:ext uri="{BB962C8B-B14F-4D97-AF65-F5344CB8AC3E}">
        <p14:creationId xmlns:p14="http://schemas.microsoft.com/office/powerpoint/2010/main" val="52004963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8539543-0DAB-154E-B90E-30505A4AAEB8}" type="slidenum">
              <a:rPr lang="en-US" smtClean="0"/>
              <a:t>9</a:t>
            </a:fld>
            <a:endParaRPr lang="en-US"/>
          </a:p>
        </p:txBody>
      </p:sp>
    </p:spTree>
    <p:extLst>
      <p:ext uri="{BB962C8B-B14F-4D97-AF65-F5344CB8AC3E}">
        <p14:creationId xmlns:p14="http://schemas.microsoft.com/office/powerpoint/2010/main" val="427847247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I like to use developmental rather than critical </a:t>
            </a:r>
          </a:p>
          <a:p>
            <a:r>
              <a:rPr lang="en-GB" dirty="0"/>
              <a:t>An</a:t>
            </a:r>
            <a:r>
              <a:rPr lang="en-GB" baseline="0" dirty="0"/>
              <a:t> apology where the service has not delivered as it should shows the service is taking responsibility</a:t>
            </a:r>
          </a:p>
          <a:p>
            <a:r>
              <a:rPr lang="en-GB" baseline="0" dirty="0"/>
              <a:t>Not all concerns can be changed some processes are there for a reason, however we should not assume this. change could be a team discussion could this be improved if the answer is no then why and this should be feedback to the service use</a:t>
            </a:r>
          </a:p>
          <a:p>
            <a:r>
              <a:rPr lang="en-GB" baseline="0" dirty="0"/>
              <a:t>The final element of closing the loop for me is to go back to the service user once the change has been implemented for a period of time and let them  know what the bigger impact has been on the service and service users. </a:t>
            </a:r>
          </a:p>
          <a:p>
            <a:endParaRPr lang="en-GB" dirty="0"/>
          </a:p>
        </p:txBody>
      </p:sp>
      <p:sp>
        <p:nvSpPr>
          <p:cNvPr id="4" name="Slide Number Placeholder 3"/>
          <p:cNvSpPr>
            <a:spLocks noGrp="1"/>
          </p:cNvSpPr>
          <p:nvPr>
            <p:ph type="sldNum" sz="quarter" idx="10"/>
          </p:nvPr>
        </p:nvSpPr>
        <p:spPr/>
        <p:txBody>
          <a:bodyPr/>
          <a:lstStyle/>
          <a:p>
            <a:fld id="{48539543-0DAB-154E-B90E-30505A4AAEB8}" type="slidenum">
              <a:rPr lang="en-US" smtClean="0"/>
              <a:t>10</a:t>
            </a:fld>
            <a:endParaRPr lang="en-US"/>
          </a:p>
        </p:txBody>
      </p:sp>
    </p:spTree>
    <p:extLst>
      <p:ext uri="{BB962C8B-B14F-4D97-AF65-F5344CB8AC3E}">
        <p14:creationId xmlns:p14="http://schemas.microsoft.com/office/powerpoint/2010/main" val="408850860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 Main Content">
    <p:spTree>
      <p:nvGrpSpPr>
        <p:cNvPr id="1" name=""/>
        <p:cNvGrpSpPr/>
        <p:nvPr/>
      </p:nvGrpSpPr>
      <p:grpSpPr>
        <a:xfrm>
          <a:off x="0" y="0"/>
          <a:ext cx="0" cy="0"/>
          <a:chOff x="0" y="0"/>
          <a:chExt cx="0" cy="0"/>
        </a:xfrm>
      </p:grpSpPr>
      <p:sp>
        <p:nvSpPr>
          <p:cNvPr id="8" name="object 14">
            <a:extLst>
              <a:ext uri="{FF2B5EF4-FFF2-40B4-BE49-F238E27FC236}">
                <a16:creationId xmlns:a16="http://schemas.microsoft.com/office/drawing/2014/main" id="{2AA7982E-962D-1A40-B50B-62CCFCD3EF22}"/>
              </a:ext>
            </a:extLst>
          </p:cNvPr>
          <p:cNvSpPr/>
          <p:nvPr userDrawn="1"/>
        </p:nvSpPr>
        <p:spPr>
          <a:xfrm>
            <a:off x="9431651" y="1867499"/>
            <a:ext cx="2760980" cy="4991100"/>
          </a:xfrm>
          <a:custGeom>
            <a:avLst/>
            <a:gdLst/>
            <a:ahLst/>
            <a:cxnLst/>
            <a:rect l="l" t="t" r="r" b="b"/>
            <a:pathLst>
              <a:path w="2070734" h="4991100">
                <a:moveTo>
                  <a:pt x="2070261" y="0"/>
                </a:moveTo>
                <a:lnTo>
                  <a:pt x="2009312" y="9393"/>
                </a:lnTo>
                <a:lnTo>
                  <a:pt x="1961148" y="18930"/>
                </a:lnTo>
                <a:lnTo>
                  <a:pt x="1913322" y="30191"/>
                </a:lnTo>
                <a:lnTo>
                  <a:pt x="1865897" y="43186"/>
                </a:lnTo>
                <a:lnTo>
                  <a:pt x="1818936" y="57921"/>
                </a:lnTo>
                <a:lnTo>
                  <a:pt x="1772503" y="74404"/>
                </a:lnTo>
                <a:lnTo>
                  <a:pt x="1726662" y="92645"/>
                </a:lnTo>
                <a:lnTo>
                  <a:pt x="1681476" y="112650"/>
                </a:lnTo>
                <a:lnTo>
                  <a:pt x="1637010" y="134428"/>
                </a:lnTo>
                <a:lnTo>
                  <a:pt x="1593326" y="157988"/>
                </a:lnTo>
                <a:lnTo>
                  <a:pt x="1550488" y="183336"/>
                </a:lnTo>
                <a:lnTo>
                  <a:pt x="1508560" y="210482"/>
                </a:lnTo>
                <a:lnTo>
                  <a:pt x="1467606" y="239432"/>
                </a:lnTo>
                <a:lnTo>
                  <a:pt x="1430353" y="268301"/>
                </a:lnTo>
                <a:lnTo>
                  <a:pt x="1394332" y="298942"/>
                </a:lnTo>
                <a:lnTo>
                  <a:pt x="1359530" y="331270"/>
                </a:lnTo>
                <a:lnTo>
                  <a:pt x="1325938" y="365197"/>
                </a:lnTo>
                <a:lnTo>
                  <a:pt x="1293545" y="400639"/>
                </a:lnTo>
                <a:lnTo>
                  <a:pt x="1262340" y="437510"/>
                </a:lnTo>
                <a:lnTo>
                  <a:pt x="1232314" y="475724"/>
                </a:lnTo>
                <a:lnTo>
                  <a:pt x="1203454" y="515194"/>
                </a:lnTo>
                <a:lnTo>
                  <a:pt x="1175751" y="555836"/>
                </a:lnTo>
                <a:lnTo>
                  <a:pt x="1149194" y="597562"/>
                </a:lnTo>
                <a:lnTo>
                  <a:pt x="1123772" y="640288"/>
                </a:lnTo>
                <a:lnTo>
                  <a:pt x="1099475" y="683927"/>
                </a:lnTo>
                <a:lnTo>
                  <a:pt x="1076293" y="728394"/>
                </a:lnTo>
                <a:lnTo>
                  <a:pt x="1054214" y="773602"/>
                </a:lnTo>
                <a:lnTo>
                  <a:pt x="1033228" y="819466"/>
                </a:lnTo>
                <a:lnTo>
                  <a:pt x="1013324" y="865899"/>
                </a:lnTo>
                <a:lnTo>
                  <a:pt x="994492" y="912817"/>
                </a:lnTo>
                <a:lnTo>
                  <a:pt x="976722" y="960132"/>
                </a:lnTo>
                <a:lnTo>
                  <a:pt x="960002" y="1007759"/>
                </a:lnTo>
                <a:lnTo>
                  <a:pt x="944322" y="1055613"/>
                </a:lnTo>
                <a:lnTo>
                  <a:pt x="929671" y="1103607"/>
                </a:lnTo>
                <a:lnTo>
                  <a:pt x="916040" y="1151656"/>
                </a:lnTo>
                <a:lnTo>
                  <a:pt x="903417" y="1199673"/>
                </a:lnTo>
                <a:lnTo>
                  <a:pt x="891791" y="1247573"/>
                </a:lnTo>
                <a:lnTo>
                  <a:pt x="881152" y="1295269"/>
                </a:lnTo>
                <a:lnTo>
                  <a:pt x="871490" y="1342677"/>
                </a:lnTo>
                <a:lnTo>
                  <a:pt x="862794" y="1389709"/>
                </a:lnTo>
                <a:lnTo>
                  <a:pt x="854324" y="1439830"/>
                </a:lnTo>
                <a:lnTo>
                  <a:pt x="846487" y="1489942"/>
                </a:lnTo>
                <a:lnTo>
                  <a:pt x="839247" y="1540046"/>
                </a:lnTo>
                <a:lnTo>
                  <a:pt x="832566" y="1590141"/>
                </a:lnTo>
                <a:lnTo>
                  <a:pt x="826407" y="1640226"/>
                </a:lnTo>
                <a:lnTo>
                  <a:pt x="820732" y="1690300"/>
                </a:lnTo>
                <a:lnTo>
                  <a:pt x="815504" y="1740362"/>
                </a:lnTo>
                <a:lnTo>
                  <a:pt x="810685" y="1790411"/>
                </a:lnTo>
                <a:lnTo>
                  <a:pt x="806240" y="1840447"/>
                </a:lnTo>
                <a:lnTo>
                  <a:pt x="802129" y="1890470"/>
                </a:lnTo>
                <a:lnTo>
                  <a:pt x="798316" y="1940477"/>
                </a:lnTo>
                <a:lnTo>
                  <a:pt x="794764" y="1990469"/>
                </a:lnTo>
                <a:lnTo>
                  <a:pt x="791434" y="2040444"/>
                </a:lnTo>
                <a:lnTo>
                  <a:pt x="788291" y="2090402"/>
                </a:lnTo>
                <a:lnTo>
                  <a:pt x="785296" y="2140342"/>
                </a:lnTo>
                <a:lnTo>
                  <a:pt x="782412" y="2190263"/>
                </a:lnTo>
                <a:lnTo>
                  <a:pt x="779602" y="2240164"/>
                </a:lnTo>
                <a:lnTo>
                  <a:pt x="774055" y="2339905"/>
                </a:lnTo>
                <a:lnTo>
                  <a:pt x="771242" y="2389742"/>
                </a:lnTo>
                <a:lnTo>
                  <a:pt x="768355" y="2439557"/>
                </a:lnTo>
                <a:lnTo>
                  <a:pt x="765354" y="2489348"/>
                </a:lnTo>
                <a:lnTo>
                  <a:pt x="762203" y="2539115"/>
                </a:lnTo>
                <a:lnTo>
                  <a:pt x="758865" y="2588857"/>
                </a:lnTo>
                <a:lnTo>
                  <a:pt x="755303" y="2638572"/>
                </a:lnTo>
                <a:lnTo>
                  <a:pt x="751478" y="2688261"/>
                </a:lnTo>
                <a:lnTo>
                  <a:pt x="747354" y="2737922"/>
                </a:lnTo>
                <a:lnTo>
                  <a:pt x="742893" y="2787554"/>
                </a:lnTo>
                <a:lnTo>
                  <a:pt x="738058" y="2837158"/>
                </a:lnTo>
                <a:lnTo>
                  <a:pt x="732812" y="2886731"/>
                </a:lnTo>
                <a:lnTo>
                  <a:pt x="727117" y="2936274"/>
                </a:lnTo>
                <a:lnTo>
                  <a:pt x="720936" y="2985785"/>
                </a:lnTo>
                <a:lnTo>
                  <a:pt x="714232" y="3035264"/>
                </a:lnTo>
                <a:lnTo>
                  <a:pt x="706967" y="3084709"/>
                </a:lnTo>
                <a:lnTo>
                  <a:pt x="699105" y="3134120"/>
                </a:lnTo>
                <a:lnTo>
                  <a:pt x="690607" y="3183497"/>
                </a:lnTo>
                <a:lnTo>
                  <a:pt x="681436" y="3232838"/>
                </a:lnTo>
                <a:lnTo>
                  <a:pt x="671556" y="3282143"/>
                </a:lnTo>
                <a:lnTo>
                  <a:pt x="660928" y="3331411"/>
                </a:lnTo>
                <a:lnTo>
                  <a:pt x="649516" y="3380640"/>
                </a:lnTo>
                <a:lnTo>
                  <a:pt x="637282" y="3429831"/>
                </a:lnTo>
                <a:lnTo>
                  <a:pt x="624188" y="3478982"/>
                </a:lnTo>
                <a:lnTo>
                  <a:pt x="610199" y="3528093"/>
                </a:lnTo>
                <a:lnTo>
                  <a:pt x="595275" y="3577163"/>
                </a:lnTo>
                <a:lnTo>
                  <a:pt x="579380" y="3626191"/>
                </a:lnTo>
                <a:lnTo>
                  <a:pt x="562477" y="3675176"/>
                </a:lnTo>
                <a:lnTo>
                  <a:pt x="545231" y="3722544"/>
                </a:lnTo>
                <a:lnTo>
                  <a:pt x="527344" y="3769612"/>
                </a:lnTo>
                <a:lnTo>
                  <a:pt x="508867" y="3816404"/>
                </a:lnTo>
                <a:lnTo>
                  <a:pt x="489854" y="3862945"/>
                </a:lnTo>
                <a:lnTo>
                  <a:pt x="470354" y="3909259"/>
                </a:lnTo>
                <a:lnTo>
                  <a:pt x="450422" y="3955369"/>
                </a:lnTo>
                <a:lnTo>
                  <a:pt x="430108" y="4001301"/>
                </a:lnTo>
                <a:lnTo>
                  <a:pt x="409465" y="4047078"/>
                </a:lnTo>
                <a:lnTo>
                  <a:pt x="388544" y="4092724"/>
                </a:lnTo>
                <a:lnTo>
                  <a:pt x="367398" y="4138264"/>
                </a:lnTo>
                <a:lnTo>
                  <a:pt x="346078" y="4183722"/>
                </a:lnTo>
                <a:lnTo>
                  <a:pt x="260106" y="4365212"/>
                </a:lnTo>
                <a:lnTo>
                  <a:pt x="238699" y="4410620"/>
                </a:lnTo>
                <a:lnTo>
                  <a:pt x="217431" y="4456091"/>
                </a:lnTo>
                <a:lnTo>
                  <a:pt x="196354" y="4501648"/>
                </a:lnTo>
                <a:lnTo>
                  <a:pt x="175519" y="4547317"/>
                </a:lnTo>
                <a:lnTo>
                  <a:pt x="154978" y="4593120"/>
                </a:lnTo>
                <a:lnTo>
                  <a:pt x="134784" y="4639083"/>
                </a:lnTo>
                <a:lnTo>
                  <a:pt x="114989" y="4685229"/>
                </a:lnTo>
                <a:lnTo>
                  <a:pt x="95644" y="4731582"/>
                </a:lnTo>
                <a:lnTo>
                  <a:pt x="76801" y="4778167"/>
                </a:lnTo>
                <a:lnTo>
                  <a:pt x="58513" y="4825008"/>
                </a:lnTo>
                <a:lnTo>
                  <a:pt x="40832" y="4872129"/>
                </a:lnTo>
                <a:lnTo>
                  <a:pt x="23809" y="4919554"/>
                </a:lnTo>
                <a:lnTo>
                  <a:pt x="7496" y="4967307"/>
                </a:lnTo>
                <a:lnTo>
                  <a:pt x="0" y="4990500"/>
                </a:lnTo>
                <a:lnTo>
                  <a:pt x="2070261" y="4990500"/>
                </a:lnTo>
                <a:lnTo>
                  <a:pt x="2070261" y="0"/>
                </a:lnTo>
                <a:close/>
              </a:path>
            </a:pathLst>
          </a:custGeom>
          <a:solidFill>
            <a:srgbClr val="F89931"/>
          </a:solidFill>
        </p:spPr>
        <p:txBody>
          <a:bodyPr wrap="square" lIns="0" tIns="0" rIns="0" bIns="0" rtlCol="0"/>
          <a:lstStyle/>
          <a:p>
            <a:endParaRPr sz="1800"/>
          </a:p>
        </p:txBody>
      </p:sp>
      <p:sp>
        <p:nvSpPr>
          <p:cNvPr id="7" name="object 2">
            <a:extLst>
              <a:ext uri="{FF2B5EF4-FFF2-40B4-BE49-F238E27FC236}">
                <a16:creationId xmlns:a16="http://schemas.microsoft.com/office/drawing/2014/main" id="{F8653A51-8884-F846-9A2B-C259D09DDB69}"/>
              </a:ext>
            </a:extLst>
          </p:cNvPr>
          <p:cNvSpPr/>
          <p:nvPr userDrawn="1"/>
        </p:nvSpPr>
        <p:spPr>
          <a:xfrm>
            <a:off x="0" y="0"/>
            <a:ext cx="8881533" cy="2656840"/>
          </a:xfrm>
          <a:custGeom>
            <a:avLst/>
            <a:gdLst/>
            <a:ahLst/>
            <a:cxnLst/>
            <a:rect l="l" t="t" r="r" b="b"/>
            <a:pathLst>
              <a:path w="6661150" h="2656840">
                <a:moveTo>
                  <a:pt x="6649597" y="0"/>
                </a:moveTo>
                <a:lnTo>
                  <a:pt x="0" y="0"/>
                </a:lnTo>
                <a:lnTo>
                  <a:pt x="0" y="2656356"/>
                </a:lnTo>
                <a:lnTo>
                  <a:pt x="667074" y="2425085"/>
                </a:lnTo>
                <a:lnTo>
                  <a:pt x="808920" y="2378380"/>
                </a:lnTo>
                <a:lnTo>
                  <a:pt x="903928" y="2348523"/>
                </a:lnTo>
                <a:lnTo>
                  <a:pt x="999377" y="2319941"/>
                </a:lnTo>
                <a:lnTo>
                  <a:pt x="1095341" y="2292845"/>
                </a:lnTo>
                <a:lnTo>
                  <a:pt x="1143539" y="2279921"/>
                </a:lnTo>
                <a:lnTo>
                  <a:pt x="1191892" y="2267449"/>
                </a:lnTo>
                <a:lnTo>
                  <a:pt x="1240411" y="2255456"/>
                </a:lnTo>
                <a:lnTo>
                  <a:pt x="1290687" y="2243667"/>
                </a:lnTo>
                <a:lnTo>
                  <a:pt x="1340918" y="2232597"/>
                </a:lnTo>
                <a:lnTo>
                  <a:pt x="1391106" y="2222225"/>
                </a:lnTo>
                <a:lnTo>
                  <a:pt x="1441252" y="2212533"/>
                </a:lnTo>
                <a:lnTo>
                  <a:pt x="1491357" y="2203504"/>
                </a:lnTo>
                <a:lnTo>
                  <a:pt x="1541424" y="2195118"/>
                </a:lnTo>
                <a:lnTo>
                  <a:pt x="1591454" y="2187356"/>
                </a:lnTo>
                <a:lnTo>
                  <a:pt x="1641448" y="2180201"/>
                </a:lnTo>
                <a:lnTo>
                  <a:pt x="1691408" y="2173633"/>
                </a:lnTo>
                <a:lnTo>
                  <a:pt x="1741335" y="2167635"/>
                </a:lnTo>
                <a:lnTo>
                  <a:pt x="1791231" y="2162187"/>
                </a:lnTo>
                <a:lnTo>
                  <a:pt x="1841098" y="2157271"/>
                </a:lnTo>
                <a:lnTo>
                  <a:pt x="1940750" y="2148962"/>
                </a:lnTo>
                <a:lnTo>
                  <a:pt x="2040302" y="2142558"/>
                </a:lnTo>
                <a:lnTo>
                  <a:pt x="2139768" y="2137910"/>
                </a:lnTo>
                <a:lnTo>
                  <a:pt x="2239159" y="2134872"/>
                </a:lnTo>
                <a:lnTo>
                  <a:pt x="2338489" y="2133294"/>
                </a:lnTo>
                <a:lnTo>
                  <a:pt x="4816391" y="2133006"/>
                </a:lnTo>
                <a:lnTo>
                  <a:pt x="4821682" y="2132181"/>
                </a:lnTo>
                <a:lnTo>
                  <a:pt x="4870861" y="2123820"/>
                </a:lnTo>
                <a:lnTo>
                  <a:pt x="4920097" y="2114740"/>
                </a:lnTo>
                <a:lnTo>
                  <a:pt x="4969347" y="2104931"/>
                </a:lnTo>
                <a:lnTo>
                  <a:pt x="5018567" y="2094382"/>
                </a:lnTo>
                <a:lnTo>
                  <a:pt x="5067716" y="2083085"/>
                </a:lnTo>
                <a:lnTo>
                  <a:pt x="5116750" y="2071029"/>
                </a:lnTo>
                <a:lnTo>
                  <a:pt x="5165628" y="2058205"/>
                </a:lnTo>
                <a:lnTo>
                  <a:pt x="5214307" y="2044602"/>
                </a:lnTo>
                <a:lnTo>
                  <a:pt x="5262744" y="2030210"/>
                </a:lnTo>
                <a:lnTo>
                  <a:pt x="5310897" y="2015021"/>
                </a:lnTo>
                <a:lnTo>
                  <a:pt x="5358723" y="1999024"/>
                </a:lnTo>
                <a:lnTo>
                  <a:pt x="5406179" y="1982209"/>
                </a:lnTo>
                <a:lnTo>
                  <a:pt x="5453224" y="1964566"/>
                </a:lnTo>
                <a:lnTo>
                  <a:pt x="5499814" y="1946086"/>
                </a:lnTo>
                <a:lnTo>
                  <a:pt x="5545907" y="1926759"/>
                </a:lnTo>
                <a:lnTo>
                  <a:pt x="5591460" y="1906574"/>
                </a:lnTo>
                <a:lnTo>
                  <a:pt x="5636431" y="1885522"/>
                </a:lnTo>
                <a:lnTo>
                  <a:pt x="5680777" y="1863593"/>
                </a:lnTo>
                <a:lnTo>
                  <a:pt x="5724456" y="1840778"/>
                </a:lnTo>
                <a:lnTo>
                  <a:pt x="5767425" y="1817066"/>
                </a:lnTo>
                <a:lnTo>
                  <a:pt x="5809642" y="1792448"/>
                </a:lnTo>
                <a:lnTo>
                  <a:pt x="5851064" y="1766913"/>
                </a:lnTo>
                <a:lnTo>
                  <a:pt x="5891648" y="1740452"/>
                </a:lnTo>
                <a:lnTo>
                  <a:pt x="5931353" y="1713055"/>
                </a:lnTo>
                <a:lnTo>
                  <a:pt x="5970134" y="1684713"/>
                </a:lnTo>
                <a:lnTo>
                  <a:pt x="6007951" y="1655415"/>
                </a:lnTo>
                <a:lnTo>
                  <a:pt x="6044760" y="1625151"/>
                </a:lnTo>
                <a:lnTo>
                  <a:pt x="6080518" y="1593911"/>
                </a:lnTo>
                <a:lnTo>
                  <a:pt x="6115184" y="1561687"/>
                </a:lnTo>
                <a:lnTo>
                  <a:pt x="6148714" y="1528468"/>
                </a:lnTo>
                <a:lnTo>
                  <a:pt x="6181067" y="1494243"/>
                </a:lnTo>
                <a:lnTo>
                  <a:pt x="6214161" y="1456970"/>
                </a:lnTo>
                <a:lnTo>
                  <a:pt x="6246068" y="1418872"/>
                </a:lnTo>
                <a:lnTo>
                  <a:pt x="6276787" y="1379982"/>
                </a:lnTo>
                <a:lnTo>
                  <a:pt x="6306321" y="1340332"/>
                </a:lnTo>
                <a:lnTo>
                  <a:pt x="6334669" y="1299952"/>
                </a:lnTo>
                <a:lnTo>
                  <a:pt x="6361832" y="1258874"/>
                </a:lnTo>
                <a:lnTo>
                  <a:pt x="6387811" y="1217132"/>
                </a:lnTo>
                <a:lnTo>
                  <a:pt x="6412606" y="1174755"/>
                </a:lnTo>
                <a:lnTo>
                  <a:pt x="6436219" y="1131776"/>
                </a:lnTo>
                <a:lnTo>
                  <a:pt x="6458649" y="1088227"/>
                </a:lnTo>
                <a:lnTo>
                  <a:pt x="6479898" y="1044139"/>
                </a:lnTo>
                <a:lnTo>
                  <a:pt x="6499966" y="999545"/>
                </a:lnTo>
                <a:lnTo>
                  <a:pt x="6518854" y="954475"/>
                </a:lnTo>
                <a:lnTo>
                  <a:pt x="6536563" y="908961"/>
                </a:lnTo>
                <a:lnTo>
                  <a:pt x="6553093" y="863036"/>
                </a:lnTo>
                <a:lnTo>
                  <a:pt x="6568445" y="816731"/>
                </a:lnTo>
                <a:lnTo>
                  <a:pt x="6582620" y="770078"/>
                </a:lnTo>
                <a:lnTo>
                  <a:pt x="6595618" y="723108"/>
                </a:lnTo>
                <a:lnTo>
                  <a:pt x="6607440" y="675854"/>
                </a:lnTo>
                <a:lnTo>
                  <a:pt x="6618087" y="628346"/>
                </a:lnTo>
                <a:lnTo>
                  <a:pt x="6627559" y="580617"/>
                </a:lnTo>
                <a:lnTo>
                  <a:pt x="6635858" y="532699"/>
                </a:lnTo>
                <a:lnTo>
                  <a:pt x="6642983" y="484623"/>
                </a:lnTo>
                <a:lnTo>
                  <a:pt x="6648935" y="436421"/>
                </a:lnTo>
                <a:lnTo>
                  <a:pt x="6653716" y="388124"/>
                </a:lnTo>
                <a:lnTo>
                  <a:pt x="6657325" y="339765"/>
                </a:lnTo>
                <a:lnTo>
                  <a:pt x="6659765" y="291374"/>
                </a:lnTo>
                <a:lnTo>
                  <a:pt x="6661034" y="242985"/>
                </a:lnTo>
                <a:lnTo>
                  <a:pt x="6661134" y="194628"/>
                </a:lnTo>
                <a:lnTo>
                  <a:pt x="6660065" y="146336"/>
                </a:lnTo>
                <a:lnTo>
                  <a:pt x="6657829" y="98140"/>
                </a:lnTo>
                <a:lnTo>
                  <a:pt x="6654426" y="50071"/>
                </a:lnTo>
                <a:lnTo>
                  <a:pt x="6649857" y="2162"/>
                </a:lnTo>
                <a:lnTo>
                  <a:pt x="6649597" y="0"/>
                </a:lnTo>
                <a:close/>
              </a:path>
              <a:path w="6661150" h="2656840">
                <a:moveTo>
                  <a:pt x="4816391" y="2133006"/>
                </a:moveTo>
                <a:lnTo>
                  <a:pt x="2388134" y="2133006"/>
                </a:lnTo>
                <a:lnTo>
                  <a:pt x="2437768" y="2133028"/>
                </a:lnTo>
                <a:lnTo>
                  <a:pt x="2586622" y="2134764"/>
                </a:lnTo>
                <a:lnTo>
                  <a:pt x="2785036" y="2140285"/>
                </a:lnTo>
                <a:lnTo>
                  <a:pt x="3629770" y="2178142"/>
                </a:lnTo>
                <a:lnTo>
                  <a:pt x="3879415" y="2184869"/>
                </a:lnTo>
                <a:lnTo>
                  <a:pt x="4029618" y="2186088"/>
                </a:lnTo>
                <a:lnTo>
                  <a:pt x="4180183" y="2184583"/>
                </a:lnTo>
                <a:lnTo>
                  <a:pt x="4280782" y="2181818"/>
                </a:lnTo>
                <a:lnTo>
                  <a:pt x="4381573" y="2177471"/>
                </a:lnTo>
                <a:lnTo>
                  <a:pt x="4482569" y="2171394"/>
                </a:lnTo>
                <a:lnTo>
                  <a:pt x="4530164" y="2167793"/>
                </a:lnTo>
                <a:lnTo>
                  <a:pt x="4578114" y="2163541"/>
                </a:lnTo>
                <a:lnTo>
                  <a:pt x="4626375" y="2158629"/>
                </a:lnTo>
                <a:lnTo>
                  <a:pt x="4674905" y="2153047"/>
                </a:lnTo>
                <a:lnTo>
                  <a:pt x="4723661" y="2146785"/>
                </a:lnTo>
                <a:lnTo>
                  <a:pt x="4772601" y="2139833"/>
                </a:lnTo>
                <a:lnTo>
                  <a:pt x="4816391" y="2133006"/>
                </a:lnTo>
                <a:close/>
              </a:path>
            </a:pathLst>
          </a:custGeom>
          <a:solidFill>
            <a:srgbClr val="007AC2"/>
          </a:solidFill>
        </p:spPr>
        <p:txBody>
          <a:bodyPr wrap="square" lIns="0" tIns="0" rIns="0" bIns="0" rtlCol="0"/>
          <a:lstStyle/>
          <a:p>
            <a:endParaRPr sz="1800"/>
          </a:p>
        </p:txBody>
      </p:sp>
      <p:sp>
        <p:nvSpPr>
          <p:cNvPr id="2" name="Holder 2"/>
          <p:cNvSpPr>
            <a:spLocks noGrp="1"/>
          </p:cNvSpPr>
          <p:nvPr>
            <p:ph type="title"/>
          </p:nvPr>
        </p:nvSpPr>
        <p:spPr>
          <a:xfrm>
            <a:off x="592668" y="368325"/>
            <a:ext cx="7128933" cy="630942"/>
          </a:xfrm>
          <a:prstGeom prst="rect">
            <a:avLst/>
          </a:prstGeom>
        </p:spPr>
        <p:txBody>
          <a:bodyPr lIns="0" tIns="0" rIns="0" bIns="0"/>
          <a:lstStyle>
            <a:lvl1pPr>
              <a:defRPr sz="4100" b="1" i="0">
                <a:solidFill>
                  <a:schemeClr val="bg1"/>
                </a:solidFill>
                <a:latin typeface="Calibri"/>
                <a:cs typeface="Calibri"/>
              </a:defRPr>
            </a:lvl1pPr>
          </a:lstStyle>
          <a:p>
            <a:endParaRPr dirty="0"/>
          </a:p>
        </p:txBody>
      </p:sp>
      <p:sp>
        <p:nvSpPr>
          <p:cNvPr id="9" name="object 15">
            <a:extLst>
              <a:ext uri="{FF2B5EF4-FFF2-40B4-BE49-F238E27FC236}">
                <a16:creationId xmlns:a16="http://schemas.microsoft.com/office/drawing/2014/main" id="{A45F400E-BD75-9048-B924-171E462F4C88}"/>
              </a:ext>
            </a:extLst>
          </p:cNvPr>
          <p:cNvSpPr txBox="1"/>
          <p:nvPr userDrawn="1"/>
        </p:nvSpPr>
        <p:spPr>
          <a:xfrm>
            <a:off x="636211" y="2668454"/>
            <a:ext cx="9567333" cy="320601"/>
          </a:xfrm>
          <a:prstGeom prst="rect">
            <a:avLst/>
          </a:prstGeom>
        </p:spPr>
        <p:txBody>
          <a:bodyPr vert="horz" wrap="square" lIns="0" tIns="12700" rIns="0" bIns="0" rtlCol="0">
            <a:spAutoFit/>
          </a:bodyPr>
          <a:lstStyle/>
          <a:p>
            <a:pPr marL="12700" marR="679450">
              <a:lnSpc>
                <a:spcPct val="100000"/>
              </a:lnSpc>
              <a:spcBef>
                <a:spcPts val="1130"/>
              </a:spcBef>
            </a:pPr>
            <a:endParaRPr sz="2000" dirty="0">
              <a:latin typeface="Calibri"/>
              <a:cs typeface="Calibri"/>
            </a:endParaRPr>
          </a:p>
        </p:txBody>
      </p:sp>
      <p:sp>
        <p:nvSpPr>
          <p:cNvPr id="6" name="Text Placeholder 8">
            <a:extLst>
              <a:ext uri="{FF2B5EF4-FFF2-40B4-BE49-F238E27FC236}">
                <a16:creationId xmlns:a16="http://schemas.microsoft.com/office/drawing/2014/main" id="{1D0743E1-D3DC-074C-8CF2-078A70139013}"/>
              </a:ext>
            </a:extLst>
          </p:cNvPr>
          <p:cNvSpPr>
            <a:spLocks noGrp="1"/>
          </p:cNvSpPr>
          <p:nvPr>
            <p:ph type="body" sz="quarter" idx="10"/>
          </p:nvPr>
        </p:nvSpPr>
        <p:spPr>
          <a:xfrm>
            <a:off x="592669" y="3154720"/>
            <a:ext cx="9084731" cy="2554545"/>
          </a:xfrm>
        </p:spPr>
        <p:txBody>
          <a:bodyPr/>
          <a:lstStyle>
            <a:lvl1pPr>
              <a:spcAft>
                <a:spcPts val="1200"/>
              </a:spcAft>
              <a:defRPr sz="2000" b="0" i="1">
                <a:solidFill>
                  <a:schemeClr val="tx1">
                    <a:lumMod val="65000"/>
                    <a:lumOff val="35000"/>
                  </a:schemeClr>
                </a:solidFill>
              </a:defRPr>
            </a:lvl1pPr>
            <a:lvl2pPr>
              <a:spcAft>
                <a:spcPts val="1200"/>
              </a:spcAft>
              <a:defRPr sz="2000" b="0">
                <a:solidFill>
                  <a:schemeClr val="tx1">
                    <a:lumMod val="65000"/>
                    <a:lumOff val="35000"/>
                  </a:schemeClr>
                </a:solidFill>
              </a:defRPr>
            </a:lvl2pPr>
            <a:lvl3pPr>
              <a:spcAft>
                <a:spcPts val="1200"/>
              </a:spcAft>
              <a:defRPr sz="2000" b="0">
                <a:solidFill>
                  <a:schemeClr val="tx1">
                    <a:lumMod val="65000"/>
                    <a:lumOff val="35000"/>
                  </a:schemeClr>
                </a:solidFill>
              </a:defRPr>
            </a:lvl3pPr>
            <a:lvl4pPr>
              <a:spcAft>
                <a:spcPts val="1200"/>
              </a:spcAft>
              <a:defRPr sz="1800">
                <a:solidFill>
                  <a:schemeClr val="tx1">
                    <a:lumMod val="65000"/>
                    <a:lumOff val="35000"/>
                  </a:schemeClr>
                </a:solidFill>
              </a:defRPr>
            </a:lvl4pPr>
            <a:lvl5pPr>
              <a:spcAft>
                <a:spcPts val="1200"/>
              </a:spcAft>
              <a:defRPr sz="1800">
                <a:solidFill>
                  <a:schemeClr val="tx1">
                    <a:lumMod val="65000"/>
                    <a:lumOff val="35000"/>
                  </a:schemeClr>
                </a:solidFill>
              </a:defRPr>
            </a:lvl5pPr>
          </a:lstStyle>
          <a:p>
            <a:pPr lvl="0"/>
            <a:r>
              <a:rPr lang="en-GB" dirty="0"/>
              <a:t>Click to edit Master text styles</a:t>
            </a:r>
          </a:p>
          <a:p>
            <a:pPr lvl="0"/>
            <a:r>
              <a:rPr lang="en-GB" dirty="0"/>
              <a:t>First level</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5" name="Text Placeholder 4">
            <a:extLst>
              <a:ext uri="{FF2B5EF4-FFF2-40B4-BE49-F238E27FC236}">
                <a16:creationId xmlns:a16="http://schemas.microsoft.com/office/drawing/2014/main" id="{301DAB6E-B48B-7C44-81AA-703DB9DB733A}"/>
              </a:ext>
            </a:extLst>
          </p:cNvPr>
          <p:cNvSpPr>
            <a:spLocks noGrp="1"/>
          </p:cNvSpPr>
          <p:nvPr>
            <p:ph type="body" sz="quarter" idx="11" hasCustomPrompt="1"/>
          </p:nvPr>
        </p:nvSpPr>
        <p:spPr>
          <a:xfrm>
            <a:off x="592138" y="2668588"/>
            <a:ext cx="9085262" cy="307777"/>
          </a:xfrm>
        </p:spPr>
        <p:txBody>
          <a:bodyPr/>
          <a:lstStyle>
            <a:lvl1pPr>
              <a:defRPr b="1">
                <a:solidFill>
                  <a:srgbClr val="F99931"/>
                </a:solidFill>
              </a:defRPr>
            </a:lvl1pPr>
          </a:lstStyle>
          <a:p>
            <a:pPr lvl="0"/>
            <a:r>
              <a:rPr lang="en-GB" dirty="0"/>
              <a:t>Click here for sub-heading (if required)</a:t>
            </a:r>
          </a:p>
        </p:txBody>
      </p:sp>
    </p:spTree>
    <p:extLst>
      <p:ext uri="{BB962C8B-B14F-4D97-AF65-F5344CB8AC3E}">
        <p14:creationId xmlns:p14="http://schemas.microsoft.com/office/powerpoint/2010/main" val="29879207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0. Main contgent exit slide">
    <p:spTree>
      <p:nvGrpSpPr>
        <p:cNvPr id="1" name=""/>
        <p:cNvGrpSpPr/>
        <p:nvPr/>
      </p:nvGrpSpPr>
      <p:grpSpPr>
        <a:xfrm>
          <a:off x="0" y="0"/>
          <a:ext cx="0" cy="0"/>
          <a:chOff x="0" y="0"/>
          <a:chExt cx="0" cy="0"/>
        </a:xfrm>
      </p:grpSpPr>
      <p:sp>
        <p:nvSpPr>
          <p:cNvPr id="7" name="object 2">
            <a:extLst>
              <a:ext uri="{FF2B5EF4-FFF2-40B4-BE49-F238E27FC236}">
                <a16:creationId xmlns:a16="http://schemas.microsoft.com/office/drawing/2014/main" id="{CD6B84E1-6FE3-EF47-BAE7-92C4A3D4335A}"/>
              </a:ext>
            </a:extLst>
          </p:cNvPr>
          <p:cNvSpPr/>
          <p:nvPr userDrawn="1"/>
        </p:nvSpPr>
        <p:spPr>
          <a:xfrm>
            <a:off x="0" y="0"/>
            <a:ext cx="12192000" cy="6858000"/>
          </a:xfrm>
          <a:custGeom>
            <a:avLst/>
            <a:gdLst/>
            <a:ahLst/>
            <a:cxnLst/>
            <a:rect l="l" t="t" r="r" b="b"/>
            <a:pathLst>
              <a:path w="9144000" h="6858000">
                <a:moveTo>
                  <a:pt x="4975101" y="0"/>
                </a:moveTo>
                <a:lnTo>
                  <a:pt x="652984" y="0"/>
                </a:lnTo>
                <a:lnTo>
                  <a:pt x="625274" y="11561"/>
                </a:lnTo>
                <a:lnTo>
                  <a:pt x="583458" y="29451"/>
                </a:lnTo>
                <a:lnTo>
                  <a:pt x="541798" y="47721"/>
                </a:lnTo>
                <a:lnTo>
                  <a:pt x="500294" y="66371"/>
                </a:lnTo>
                <a:lnTo>
                  <a:pt x="458951" y="85403"/>
                </a:lnTo>
                <a:lnTo>
                  <a:pt x="417770" y="104816"/>
                </a:lnTo>
                <a:lnTo>
                  <a:pt x="376754" y="124611"/>
                </a:lnTo>
                <a:lnTo>
                  <a:pt x="335907" y="144789"/>
                </a:lnTo>
                <a:lnTo>
                  <a:pt x="295230" y="165351"/>
                </a:lnTo>
                <a:lnTo>
                  <a:pt x="254727" y="186295"/>
                </a:lnTo>
                <a:lnTo>
                  <a:pt x="214400" y="207624"/>
                </a:lnTo>
                <a:lnTo>
                  <a:pt x="174252" y="229338"/>
                </a:lnTo>
                <a:lnTo>
                  <a:pt x="134286" y="251437"/>
                </a:lnTo>
                <a:lnTo>
                  <a:pt x="92569" y="275105"/>
                </a:lnTo>
                <a:lnTo>
                  <a:pt x="51159" y="299298"/>
                </a:lnTo>
                <a:lnTo>
                  <a:pt x="10060" y="324011"/>
                </a:lnTo>
                <a:lnTo>
                  <a:pt x="0" y="330235"/>
                </a:lnTo>
                <a:lnTo>
                  <a:pt x="0" y="5831562"/>
                </a:lnTo>
                <a:lnTo>
                  <a:pt x="68260" y="5870548"/>
                </a:lnTo>
                <a:lnTo>
                  <a:pt x="112905" y="5895130"/>
                </a:lnTo>
                <a:lnTo>
                  <a:pt x="157751" y="5919174"/>
                </a:lnTo>
                <a:lnTo>
                  <a:pt x="202788" y="5942697"/>
                </a:lnTo>
                <a:lnTo>
                  <a:pt x="248010" y="5965722"/>
                </a:lnTo>
                <a:lnTo>
                  <a:pt x="293410" y="5988266"/>
                </a:lnTo>
                <a:lnTo>
                  <a:pt x="338981" y="6010352"/>
                </a:lnTo>
                <a:lnTo>
                  <a:pt x="384714" y="6031997"/>
                </a:lnTo>
                <a:lnTo>
                  <a:pt x="430602" y="6053223"/>
                </a:lnTo>
                <a:lnTo>
                  <a:pt x="522816" y="6094496"/>
                </a:lnTo>
                <a:lnTo>
                  <a:pt x="615564" y="6134329"/>
                </a:lnTo>
                <a:lnTo>
                  <a:pt x="708788" y="6172883"/>
                </a:lnTo>
                <a:lnTo>
                  <a:pt x="849385" y="6228665"/>
                </a:lnTo>
                <a:lnTo>
                  <a:pt x="1037962" y="6300052"/>
                </a:lnTo>
                <a:lnTo>
                  <a:pt x="1654218" y="6523183"/>
                </a:lnTo>
                <a:lnTo>
                  <a:pt x="1890191" y="6611973"/>
                </a:lnTo>
                <a:lnTo>
                  <a:pt x="2030879" y="6667716"/>
                </a:lnTo>
                <a:lnTo>
                  <a:pt x="2124174" y="6706239"/>
                </a:lnTo>
                <a:lnTo>
                  <a:pt x="2217004" y="6746038"/>
                </a:lnTo>
                <a:lnTo>
                  <a:pt x="2309310" y="6787272"/>
                </a:lnTo>
                <a:lnTo>
                  <a:pt x="2355248" y="6808477"/>
                </a:lnTo>
                <a:lnTo>
                  <a:pt x="2401033" y="6830100"/>
                </a:lnTo>
                <a:lnTo>
                  <a:pt x="2447708" y="6852737"/>
                </a:lnTo>
                <a:lnTo>
                  <a:pt x="2458248" y="6858000"/>
                </a:lnTo>
                <a:lnTo>
                  <a:pt x="9144000" y="6858000"/>
                </a:lnTo>
                <a:lnTo>
                  <a:pt x="9144000" y="5022530"/>
                </a:lnTo>
                <a:lnTo>
                  <a:pt x="9134570" y="4990574"/>
                </a:lnTo>
                <a:lnTo>
                  <a:pt x="9120023" y="4942228"/>
                </a:lnTo>
                <a:lnTo>
                  <a:pt x="9105209" y="4893921"/>
                </a:lnTo>
                <a:lnTo>
                  <a:pt x="9090127" y="4845655"/>
                </a:lnTo>
                <a:lnTo>
                  <a:pt x="9074780" y="4797434"/>
                </a:lnTo>
                <a:lnTo>
                  <a:pt x="9059169" y="4749260"/>
                </a:lnTo>
                <a:lnTo>
                  <a:pt x="9043295" y="4701135"/>
                </a:lnTo>
                <a:lnTo>
                  <a:pt x="9027159" y="4653061"/>
                </a:lnTo>
                <a:lnTo>
                  <a:pt x="9010763" y="4605043"/>
                </a:lnTo>
                <a:lnTo>
                  <a:pt x="8994108" y="4557081"/>
                </a:lnTo>
                <a:lnTo>
                  <a:pt x="8977195" y="4509180"/>
                </a:lnTo>
                <a:lnTo>
                  <a:pt x="8960025" y="4461340"/>
                </a:lnTo>
                <a:lnTo>
                  <a:pt x="8942600" y="4413565"/>
                </a:lnTo>
                <a:lnTo>
                  <a:pt x="8924921" y="4365858"/>
                </a:lnTo>
                <a:lnTo>
                  <a:pt x="8906990" y="4318221"/>
                </a:lnTo>
                <a:lnTo>
                  <a:pt x="8888807" y="4270656"/>
                </a:lnTo>
                <a:lnTo>
                  <a:pt x="8870374" y="4223167"/>
                </a:lnTo>
                <a:lnTo>
                  <a:pt x="8851692" y="4175756"/>
                </a:lnTo>
                <a:lnTo>
                  <a:pt x="8832763" y="4128424"/>
                </a:lnTo>
                <a:lnTo>
                  <a:pt x="8813587" y="4081176"/>
                </a:lnTo>
                <a:lnTo>
                  <a:pt x="8794167" y="4034013"/>
                </a:lnTo>
                <a:lnTo>
                  <a:pt x="8774503" y="3986939"/>
                </a:lnTo>
                <a:lnTo>
                  <a:pt x="8754597" y="3939955"/>
                </a:lnTo>
                <a:lnTo>
                  <a:pt x="8734449" y="3893064"/>
                </a:lnTo>
                <a:lnTo>
                  <a:pt x="8714062" y="3846270"/>
                </a:lnTo>
                <a:lnTo>
                  <a:pt x="8693436" y="3799574"/>
                </a:lnTo>
                <a:lnTo>
                  <a:pt x="8672573" y="3752978"/>
                </a:lnTo>
                <a:lnTo>
                  <a:pt x="8651474" y="3706487"/>
                </a:lnTo>
                <a:lnTo>
                  <a:pt x="8630141" y="3660102"/>
                </a:lnTo>
                <a:lnTo>
                  <a:pt x="8608574" y="3613825"/>
                </a:lnTo>
                <a:lnTo>
                  <a:pt x="8586775" y="3567660"/>
                </a:lnTo>
                <a:lnTo>
                  <a:pt x="8564746" y="3521609"/>
                </a:lnTo>
                <a:lnTo>
                  <a:pt x="8542487" y="3475674"/>
                </a:lnTo>
                <a:lnTo>
                  <a:pt x="8520000" y="3429859"/>
                </a:lnTo>
                <a:lnTo>
                  <a:pt x="8497286" y="3384165"/>
                </a:lnTo>
                <a:lnTo>
                  <a:pt x="8474346" y="3338596"/>
                </a:lnTo>
                <a:lnTo>
                  <a:pt x="8451182" y="3293153"/>
                </a:lnTo>
                <a:lnTo>
                  <a:pt x="8427795" y="3247841"/>
                </a:lnTo>
                <a:lnTo>
                  <a:pt x="8404186" y="3202660"/>
                </a:lnTo>
                <a:lnTo>
                  <a:pt x="8380357" y="3157613"/>
                </a:lnTo>
                <a:lnTo>
                  <a:pt x="8356309" y="3112704"/>
                </a:lnTo>
                <a:lnTo>
                  <a:pt x="8332042" y="3067935"/>
                </a:lnTo>
                <a:lnTo>
                  <a:pt x="8307560" y="3023308"/>
                </a:lnTo>
                <a:lnTo>
                  <a:pt x="8282862" y="2978827"/>
                </a:lnTo>
                <a:lnTo>
                  <a:pt x="8257950" y="2934492"/>
                </a:lnTo>
                <a:lnTo>
                  <a:pt x="8232825" y="2890308"/>
                </a:lnTo>
                <a:lnTo>
                  <a:pt x="8207489" y="2846277"/>
                </a:lnTo>
                <a:lnTo>
                  <a:pt x="8181942" y="2802401"/>
                </a:lnTo>
                <a:lnTo>
                  <a:pt x="8156187" y="2758683"/>
                </a:lnTo>
                <a:lnTo>
                  <a:pt x="8130225" y="2715125"/>
                </a:lnTo>
                <a:lnTo>
                  <a:pt x="8104056" y="2671731"/>
                </a:lnTo>
                <a:lnTo>
                  <a:pt x="8077682" y="2628502"/>
                </a:lnTo>
                <a:lnTo>
                  <a:pt x="8051104" y="2585442"/>
                </a:lnTo>
                <a:lnTo>
                  <a:pt x="8024324" y="2542552"/>
                </a:lnTo>
                <a:lnTo>
                  <a:pt x="7997343" y="2499836"/>
                </a:lnTo>
                <a:lnTo>
                  <a:pt x="7970162" y="2457295"/>
                </a:lnTo>
                <a:lnTo>
                  <a:pt x="7942782" y="2414934"/>
                </a:lnTo>
                <a:lnTo>
                  <a:pt x="7915206" y="2372753"/>
                </a:lnTo>
                <a:lnTo>
                  <a:pt x="7887433" y="2330756"/>
                </a:lnTo>
                <a:lnTo>
                  <a:pt x="7859466" y="2288946"/>
                </a:lnTo>
                <a:lnTo>
                  <a:pt x="7831305" y="2247325"/>
                </a:lnTo>
                <a:lnTo>
                  <a:pt x="7802952" y="2205895"/>
                </a:lnTo>
                <a:lnTo>
                  <a:pt x="7774408" y="2164659"/>
                </a:lnTo>
                <a:lnTo>
                  <a:pt x="7745675" y="2123620"/>
                </a:lnTo>
                <a:lnTo>
                  <a:pt x="7717360" y="2083776"/>
                </a:lnTo>
                <a:lnTo>
                  <a:pt x="7688736" y="2044229"/>
                </a:lnTo>
                <a:lnTo>
                  <a:pt x="7659804" y="2004977"/>
                </a:lnTo>
                <a:lnTo>
                  <a:pt x="7630568" y="1966021"/>
                </a:lnTo>
                <a:lnTo>
                  <a:pt x="7601031" y="1927363"/>
                </a:lnTo>
                <a:lnTo>
                  <a:pt x="7571195" y="1889003"/>
                </a:lnTo>
                <a:lnTo>
                  <a:pt x="7541062" y="1850940"/>
                </a:lnTo>
                <a:lnTo>
                  <a:pt x="7510637" y="1813176"/>
                </a:lnTo>
                <a:lnTo>
                  <a:pt x="7479920" y="1775711"/>
                </a:lnTo>
                <a:lnTo>
                  <a:pt x="7448916" y="1738545"/>
                </a:lnTo>
                <a:lnTo>
                  <a:pt x="7417626" y="1701680"/>
                </a:lnTo>
                <a:lnTo>
                  <a:pt x="7386054" y="1665115"/>
                </a:lnTo>
                <a:lnTo>
                  <a:pt x="7354202" y="1628851"/>
                </a:lnTo>
                <a:lnTo>
                  <a:pt x="7322073" y="1592889"/>
                </a:lnTo>
                <a:lnTo>
                  <a:pt x="7289670" y="1557228"/>
                </a:lnTo>
                <a:lnTo>
                  <a:pt x="7256995" y="1521870"/>
                </a:lnTo>
                <a:lnTo>
                  <a:pt x="7224051" y="1486815"/>
                </a:lnTo>
                <a:lnTo>
                  <a:pt x="7190840" y="1452064"/>
                </a:lnTo>
                <a:lnTo>
                  <a:pt x="7157366" y="1417616"/>
                </a:lnTo>
                <a:lnTo>
                  <a:pt x="7123632" y="1383473"/>
                </a:lnTo>
                <a:lnTo>
                  <a:pt x="7089639" y="1349635"/>
                </a:lnTo>
                <a:lnTo>
                  <a:pt x="7055391" y="1316102"/>
                </a:lnTo>
                <a:lnTo>
                  <a:pt x="7020890" y="1282876"/>
                </a:lnTo>
                <a:lnTo>
                  <a:pt x="6986139" y="1249955"/>
                </a:lnTo>
                <a:lnTo>
                  <a:pt x="6951141" y="1217342"/>
                </a:lnTo>
                <a:lnTo>
                  <a:pt x="6915899" y="1185036"/>
                </a:lnTo>
                <a:lnTo>
                  <a:pt x="6880414" y="1153038"/>
                </a:lnTo>
                <a:lnTo>
                  <a:pt x="6844691" y="1121349"/>
                </a:lnTo>
                <a:lnTo>
                  <a:pt x="6808731" y="1089968"/>
                </a:lnTo>
                <a:lnTo>
                  <a:pt x="6772538" y="1058897"/>
                </a:lnTo>
                <a:lnTo>
                  <a:pt x="6736113" y="1028136"/>
                </a:lnTo>
                <a:lnTo>
                  <a:pt x="6699460" y="997685"/>
                </a:lnTo>
                <a:lnTo>
                  <a:pt x="6662582" y="967546"/>
                </a:lnTo>
                <a:lnTo>
                  <a:pt x="6625481" y="937717"/>
                </a:lnTo>
                <a:lnTo>
                  <a:pt x="6588160" y="908200"/>
                </a:lnTo>
                <a:lnTo>
                  <a:pt x="6550621" y="878996"/>
                </a:lnTo>
                <a:lnTo>
                  <a:pt x="6512868" y="850105"/>
                </a:lnTo>
                <a:lnTo>
                  <a:pt x="6474903" y="821527"/>
                </a:lnTo>
                <a:lnTo>
                  <a:pt x="6436729" y="793263"/>
                </a:lnTo>
                <a:lnTo>
                  <a:pt x="6398348" y="765313"/>
                </a:lnTo>
                <a:lnTo>
                  <a:pt x="6359763" y="737678"/>
                </a:lnTo>
                <a:lnTo>
                  <a:pt x="6320977" y="710359"/>
                </a:lnTo>
                <a:lnTo>
                  <a:pt x="6281993" y="683355"/>
                </a:lnTo>
                <a:lnTo>
                  <a:pt x="6242813" y="656668"/>
                </a:lnTo>
                <a:lnTo>
                  <a:pt x="6203440" y="630298"/>
                </a:lnTo>
                <a:lnTo>
                  <a:pt x="6163877" y="604244"/>
                </a:lnTo>
                <a:lnTo>
                  <a:pt x="6124126" y="578509"/>
                </a:lnTo>
                <a:lnTo>
                  <a:pt x="6084191" y="553092"/>
                </a:lnTo>
                <a:lnTo>
                  <a:pt x="6044073" y="527994"/>
                </a:lnTo>
                <a:lnTo>
                  <a:pt x="6003776" y="503215"/>
                </a:lnTo>
                <a:lnTo>
                  <a:pt x="5963303" y="478756"/>
                </a:lnTo>
                <a:lnTo>
                  <a:pt x="5922655" y="454618"/>
                </a:lnTo>
                <a:lnTo>
                  <a:pt x="5881836" y="430800"/>
                </a:lnTo>
                <a:lnTo>
                  <a:pt x="5840849" y="407303"/>
                </a:lnTo>
                <a:lnTo>
                  <a:pt x="5799696" y="384128"/>
                </a:lnTo>
                <a:lnTo>
                  <a:pt x="5716903" y="338746"/>
                </a:lnTo>
                <a:lnTo>
                  <a:pt x="5633480" y="294657"/>
                </a:lnTo>
                <a:lnTo>
                  <a:pt x="5549447" y="251865"/>
                </a:lnTo>
                <a:lnTo>
                  <a:pt x="5464828" y="210374"/>
                </a:lnTo>
                <a:lnTo>
                  <a:pt x="5379642" y="170187"/>
                </a:lnTo>
                <a:lnTo>
                  <a:pt x="5293913" y="131310"/>
                </a:lnTo>
                <a:lnTo>
                  <a:pt x="5207662" y="93746"/>
                </a:lnTo>
                <a:lnTo>
                  <a:pt x="5120911" y="57498"/>
                </a:lnTo>
                <a:lnTo>
                  <a:pt x="5033681" y="22571"/>
                </a:lnTo>
                <a:lnTo>
                  <a:pt x="4975101" y="0"/>
                </a:lnTo>
                <a:close/>
              </a:path>
            </a:pathLst>
          </a:custGeom>
          <a:solidFill>
            <a:srgbClr val="007AC2"/>
          </a:solidFill>
        </p:spPr>
        <p:txBody>
          <a:bodyPr wrap="square" lIns="0" tIns="0" rIns="0" bIns="0" rtlCol="0"/>
          <a:lstStyle/>
          <a:p>
            <a:endParaRPr sz="1800"/>
          </a:p>
        </p:txBody>
      </p:sp>
      <p:sp>
        <p:nvSpPr>
          <p:cNvPr id="2" name="Holder 2"/>
          <p:cNvSpPr>
            <a:spLocks noGrp="1"/>
          </p:cNvSpPr>
          <p:nvPr>
            <p:ph type="title"/>
          </p:nvPr>
        </p:nvSpPr>
        <p:spPr>
          <a:xfrm>
            <a:off x="592668" y="368325"/>
            <a:ext cx="6925733" cy="630942"/>
          </a:xfrm>
          <a:prstGeom prst="rect">
            <a:avLst/>
          </a:prstGeom>
        </p:spPr>
        <p:txBody>
          <a:bodyPr lIns="0" tIns="0" rIns="0" bIns="0"/>
          <a:lstStyle>
            <a:lvl1pPr>
              <a:defRPr sz="4100" b="1" i="0">
                <a:solidFill>
                  <a:schemeClr val="bg1"/>
                </a:solidFill>
                <a:latin typeface="Calibri"/>
                <a:cs typeface="Calibri"/>
              </a:defRPr>
            </a:lvl1pPr>
          </a:lstStyle>
          <a:p>
            <a:endParaRPr dirty="0"/>
          </a:p>
        </p:txBody>
      </p:sp>
      <p:sp>
        <p:nvSpPr>
          <p:cNvPr id="9" name="Text Placeholder 8">
            <a:extLst>
              <a:ext uri="{FF2B5EF4-FFF2-40B4-BE49-F238E27FC236}">
                <a16:creationId xmlns:a16="http://schemas.microsoft.com/office/drawing/2014/main" id="{76C1A1E9-9D41-064F-B496-D7FACC9F0B0C}"/>
              </a:ext>
            </a:extLst>
          </p:cNvPr>
          <p:cNvSpPr>
            <a:spLocks noGrp="1"/>
          </p:cNvSpPr>
          <p:nvPr>
            <p:ph type="body" sz="quarter" idx="10"/>
          </p:nvPr>
        </p:nvSpPr>
        <p:spPr>
          <a:xfrm>
            <a:off x="592668" y="2209803"/>
            <a:ext cx="9567333" cy="2339102"/>
          </a:xfrm>
        </p:spPr>
        <p:txBody>
          <a:bodyPr/>
          <a:lstStyle>
            <a:lvl1pPr>
              <a:spcAft>
                <a:spcPts val="1200"/>
              </a:spcAft>
              <a:defRPr sz="2400" b="1">
                <a:solidFill>
                  <a:schemeClr val="bg1"/>
                </a:solidFill>
              </a:defRPr>
            </a:lvl1pPr>
            <a:lvl2pPr>
              <a:spcAft>
                <a:spcPts val="1200"/>
              </a:spcAft>
              <a:defRPr sz="2400" b="1">
                <a:solidFill>
                  <a:schemeClr val="bg1"/>
                </a:solidFill>
              </a:defRPr>
            </a:lvl2pPr>
            <a:lvl3pPr>
              <a:spcAft>
                <a:spcPts val="1200"/>
              </a:spcAft>
              <a:defRPr sz="2400" b="0">
                <a:solidFill>
                  <a:schemeClr val="bg1"/>
                </a:solidFill>
              </a:defRPr>
            </a:lvl3pPr>
            <a:lvl4pPr>
              <a:spcAft>
                <a:spcPts val="1200"/>
              </a:spcAft>
              <a:defRPr sz="2000">
                <a:solidFill>
                  <a:schemeClr val="bg1"/>
                </a:solidFill>
              </a:defRPr>
            </a:lvl4pPr>
            <a:lvl5pPr>
              <a:spcAft>
                <a:spcPts val="1200"/>
              </a:spcAft>
              <a:defRPr sz="2000">
                <a:solidFill>
                  <a:schemeClr val="bg1"/>
                </a:solidFill>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Tree>
    <p:extLst>
      <p:ext uri="{BB962C8B-B14F-4D97-AF65-F5344CB8AC3E}">
        <p14:creationId xmlns:p14="http://schemas.microsoft.com/office/powerpoint/2010/main" val="30532767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9_Title Only">
    <p:spTree>
      <p:nvGrpSpPr>
        <p:cNvPr id="1" name=""/>
        <p:cNvGrpSpPr/>
        <p:nvPr/>
      </p:nvGrpSpPr>
      <p:grpSpPr>
        <a:xfrm>
          <a:off x="0" y="0"/>
          <a:ext cx="0" cy="0"/>
          <a:chOff x="0" y="0"/>
          <a:chExt cx="0" cy="0"/>
        </a:xfrm>
      </p:grpSpPr>
      <p:sp>
        <p:nvSpPr>
          <p:cNvPr id="2" name="Holder 2"/>
          <p:cNvSpPr>
            <a:spLocks noGrp="1"/>
          </p:cNvSpPr>
          <p:nvPr>
            <p:ph type="title" hasCustomPrompt="1"/>
          </p:nvPr>
        </p:nvSpPr>
        <p:spPr>
          <a:xfrm>
            <a:off x="592668" y="368325"/>
            <a:ext cx="7128933" cy="630942"/>
          </a:xfrm>
          <a:prstGeom prst="rect">
            <a:avLst/>
          </a:prstGeom>
        </p:spPr>
        <p:txBody>
          <a:bodyPr lIns="0" tIns="0" rIns="0" bIns="0"/>
          <a:lstStyle>
            <a:lvl1pPr>
              <a:defRPr sz="4100" b="1" i="0">
                <a:solidFill>
                  <a:schemeClr val="tx1">
                    <a:lumMod val="65000"/>
                    <a:lumOff val="35000"/>
                  </a:schemeClr>
                </a:solidFill>
                <a:latin typeface="Calibri"/>
                <a:cs typeface="Calibri"/>
              </a:defRPr>
            </a:lvl1pPr>
          </a:lstStyle>
          <a:p>
            <a:r>
              <a:rPr lang="en-GB" dirty="0"/>
              <a:t>Example illustrations</a:t>
            </a:r>
            <a:endParaRPr dirty="0"/>
          </a:p>
        </p:txBody>
      </p:sp>
    </p:spTree>
    <p:extLst>
      <p:ext uri="{BB962C8B-B14F-4D97-AF65-F5344CB8AC3E}">
        <p14:creationId xmlns:p14="http://schemas.microsoft.com/office/powerpoint/2010/main" val="180004530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obj" preserve="1">
  <p:cSld name="Blank">
    <p:bg>
      <p:bgPr>
        <a:solidFill>
          <a:schemeClr val="bg1"/>
        </a:solidFill>
        <a:effectLst/>
      </p:bgPr>
    </p:bg>
    <p:spTree>
      <p:nvGrpSpPr>
        <p:cNvPr id="1" name=""/>
        <p:cNvGrpSpPr/>
        <p:nvPr/>
      </p:nvGrpSpPr>
      <p:grpSpPr>
        <a:xfrm>
          <a:off x="0" y="0"/>
          <a:ext cx="0" cy="0"/>
          <a:chOff x="0" y="0"/>
          <a:chExt cx="0" cy="0"/>
        </a:xfrm>
      </p:grpSpPr>
      <p:sp>
        <p:nvSpPr>
          <p:cNvPr id="21" name="bg object 21"/>
          <p:cNvSpPr/>
          <p:nvPr/>
        </p:nvSpPr>
        <p:spPr>
          <a:xfrm>
            <a:off x="0" y="1944028"/>
            <a:ext cx="12192000" cy="4914265"/>
          </a:xfrm>
          <a:custGeom>
            <a:avLst/>
            <a:gdLst/>
            <a:ahLst/>
            <a:cxnLst/>
            <a:rect l="l" t="t" r="r" b="b"/>
            <a:pathLst>
              <a:path w="9144000" h="4914265">
                <a:moveTo>
                  <a:pt x="1560599" y="0"/>
                </a:moveTo>
                <a:lnTo>
                  <a:pt x="1511249" y="532"/>
                </a:lnTo>
                <a:lnTo>
                  <a:pt x="1461984" y="1763"/>
                </a:lnTo>
                <a:lnTo>
                  <a:pt x="1412817" y="3698"/>
                </a:lnTo>
                <a:lnTo>
                  <a:pt x="1363759" y="6343"/>
                </a:lnTo>
                <a:lnTo>
                  <a:pt x="1314821" y="9701"/>
                </a:lnTo>
                <a:lnTo>
                  <a:pt x="1266016" y="13779"/>
                </a:lnTo>
                <a:lnTo>
                  <a:pt x="1217356" y="18583"/>
                </a:lnTo>
                <a:lnTo>
                  <a:pt x="1168851" y="24116"/>
                </a:lnTo>
                <a:lnTo>
                  <a:pt x="1120513" y="30385"/>
                </a:lnTo>
                <a:lnTo>
                  <a:pt x="1072355" y="37395"/>
                </a:lnTo>
                <a:lnTo>
                  <a:pt x="1024387" y="45150"/>
                </a:lnTo>
                <a:lnTo>
                  <a:pt x="976622" y="53657"/>
                </a:lnTo>
                <a:lnTo>
                  <a:pt x="929072" y="62920"/>
                </a:lnTo>
                <a:lnTo>
                  <a:pt x="881747" y="72945"/>
                </a:lnTo>
                <a:lnTo>
                  <a:pt x="834660" y="83737"/>
                </a:lnTo>
                <a:lnTo>
                  <a:pt x="787822" y="95302"/>
                </a:lnTo>
                <a:lnTo>
                  <a:pt x="741246" y="107643"/>
                </a:lnTo>
                <a:lnTo>
                  <a:pt x="694941" y="120768"/>
                </a:lnTo>
                <a:lnTo>
                  <a:pt x="648922" y="134680"/>
                </a:lnTo>
                <a:lnTo>
                  <a:pt x="603198" y="149386"/>
                </a:lnTo>
                <a:lnTo>
                  <a:pt x="557782" y="164891"/>
                </a:lnTo>
                <a:lnTo>
                  <a:pt x="512685" y="181199"/>
                </a:lnTo>
                <a:lnTo>
                  <a:pt x="467920" y="198316"/>
                </a:lnTo>
                <a:lnTo>
                  <a:pt x="423497" y="216248"/>
                </a:lnTo>
                <a:lnTo>
                  <a:pt x="379429" y="234999"/>
                </a:lnTo>
                <a:lnTo>
                  <a:pt x="335727" y="254575"/>
                </a:lnTo>
                <a:lnTo>
                  <a:pt x="292403" y="274981"/>
                </a:lnTo>
                <a:lnTo>
                  <a:pt x="249468" y="296222"/>
                </a:lnTo>
                <a:lnTo>
                  <a:pt x="206935" y="318304"/>
                </a:lnTo>
                <a:lnTo>
                  <a:pt x="164814" y="341232"/>
                </a:lnTo>
                <a:lnTo>
                  <a:pt x="123118" y="365011"/>
                </a:lnTo>
                <a:lnTo>
                  <a:pt x="81859" y="389647"/>
                </a:lnTo>
                <a:lnTo>
                  <a:pt x="41047" y="415144"/>
                </a:lnTo>
                <a:lnTo>
                  <a:pt x="695" y="441508"/>
                </a:lnTo>
                <a:lnTo>
                  <a:pt x="0" y="441983"/>
                </a:lnTo>
                <a:lnTo>
                  <a:pt x="0" y="4913974"/>
                </a:lnTo>
                <a:lnTo>
                  <a:pt x="9144000" y="4913974"/>
                </a:lnTo>
                <a:lnTo>
                  <a:pt x="9144000" y="1171530"/>
                </a:lnTo>
                <a:lnTo>
                  <a:pt x="9106934" y="1153189"/>
                </a:lnTo>
                <a:lnTo>
                  <a:pt x="9061409" y="1131795"/>
                </a:lnTo>
                <a:lnTo>
                  <a:pt x="9015327" y="1111230"/>
                </a:lnTo>
                <a:lnTo>
                  <a:pt x="8968728" y="1091485"/>
                </a:lnTo>
                <a:lnTo>
                  <a:pt x="8921650" y="1072551"/>
                </a:lnTo>
                <a:lnTo>
                  <a:pt x="8874132" y="1054419"/>
                </a:lnTo>
                <a:lnTo>
                  <a:pt x="8826213" y="1037081"/>
                </a:lnTo>
                <a:lnTo>
                  <a:pt x="8777932" y="1020528"/>
                </a:lnTo>
                <a:lnTo>
                  <a:pt x="8729327" y="1004751"/>
                </a:lnTo>
                <a:lnTo>
                  <a:pt x="8680439" y="989741"/>
                </a:lnTo>
                <a:lnTo>
                  <a:pt x="8631305" y="975490"/>
                </a:lnTo>
                <a:lnTo>
                  <a:pt x="8581966" y="961989"/>
                </a:lnTo>
                <a:lnTo>
                  <a:pt x="8532458" y="949228"/>
                </a:lnTo>
                <a:lnTo>
                  <a:pt x="8482822" y="937200"/>
                </a:lnTo>
                <a:lnTo>
                  <a:pt x="8433097" y="925896"/>
                </a:lnTo>
                <a:lnTo>
                  <a:pt x="8383321" y="915306"/>
                </a:lnTo>
                <a:lnTo>
                  <a:pt x="8333533" y="905422"/>
                </a:lnTo>
                <a:lnTo>
                  <a:pt x="8283773" y="896236"/>
                </a:lnTo>
                <a:lnTo>
                  <a:pt x="8234078" y="887738"/>
                </a:lnTo>
                <a:lnTo>
                  <a:pt x="8184489" y="879919"/>
                </a:lnTo>
                <a:lnTo>
                  <a:pt x="8146236" y="874390"/>
                </a:lnTo>
                <a:lnTo>
                  <a:pt x="5738572" y="874390"/>
                </a:lnTo>
                <a:lnTo>
                  <a:pt x="5589113" y="873141"/>
                </a:lnTo>
                <a:lnTo>
                  <a:pt x="5489424" y="870755"/>
                </a:lnTo>
                <a:lnTo>
                  <a:pt x="5389684" y="866972"/>
                </a:lnTo>
                <a:lnTo>
                  <a:pt x="5289883" y="861661"/>
                </a:lnTo>
                <a:lnTo>
                  <a:pt x="5190009" y="854688"/>
                </a:lnTo>
                <a:lnTo>
                  <a:pt x="5090054" y="845922"/>
                </a:lnTo>
                <a:lnTo>
                  <a:pt x="5008051" y="837247"/>
                </a:lnTo>
                <a:lnTo>
                  <a:pt x="4939945" y="829120"/>
                </a:lnTo>
                <a:lnTo>
                  <a:pt x="4889856" y="822479"/>
                </a:lnTo>
                <a:lnTo>
                  <a:pt x="4839740" y="815291"/>
                </a:lnTo>
                <a:lnTo>
                  <a:pt x="4789593" y="807538"/>
                </a:lnTo>
                <a:lnTo>
                  <a:pt x="4739416" y="799205"/>
                </a:lnTo>
                <a:lnTo>
                  <a:pt x="4689207" y="790275"/>
                </a:lnTo>
                <a:lnTo>
                  <a:pt x="4638965" y="780731"/>
                </a:lnTo>
                <a:lnTo>
                  <a:pt x="4588688" y="770556"/>
                </a:lnTo>
                <a:lnTo>
                  <a:pt x="4538376" y="759735"/>
                </a:lnTo>
                <a:lnTo>
                  <a:pt x="4488026" y="748250"/>
                </a:lnTo>
                <a:lnTo>
                  <a:pt x="4437637" y="736085"/>
                </a:lnTo>
                <a:lnTo>
                  <a:pt x="4388263" y="723568"/>
                </a:lnTo>
                <a:lnTo>
                  <a:pt x="4289998" y="697158"/>
                </a:lnTo>
                <a:lnTo>
                  <a:pt x="4192320" y="669080"/>
                </a:lnTo>
                <a:lnTo>
                  <a:pt x="4095160" y="639533"/>
                </a:lnTo>
                <a:lnTo>
                  <a:pt x="3950240" y="592891"/>
                </a:lnTo>
                <a:lnTo>
                  <a:pt x="3710312" y="510621"/>
                </a:lnTo>
                <a:lnTo>
                  <a:pt x="3184704" y="323528"/>
                </a:lnTo>
                <a:lnTo>
                  <a:pt x="2992599" y="258382"/>
                </a:lnTo>
                <a:lnTo>
                  <a:pt x="2896057" y="227231"/>
                </a:lnTo>
                <a:lnTo>
                  <a:pt x="2799095" y="197293"/>
                </a:lnTo>
                <a:lnTo>
                  <a:pt x="2701645" y="168766"/>
                </a:lnTo>
                <a:lnTo>
                  <a:pt x="2603637" y="141849"/>
                </a:lnTo>
                <a:lnTo>
                  <a:pt x="2554402" y="129057"/>
                </a:lnTo>
                <a:lnTo>
                  <a:pt x="2505001" y="116742"/>
                </a:lnTo>
                <a:lnTo>
                  <a:pt x="2455426" y="104929"/>
                </a:lnTo>
                <a:lnTo>
                  <a:pt x="2405668" y="93642"/>
                </a:lnTo>
                <a:lnTo>
                  <a:pt x="2355719" y="82907"/>
                </a:lnTo>
                <a:lnTo>
                  <a:pt x="2305569" y="72749"/>
                </a:lnTo>
                <a:lnTo>
                  <a:pt x="2255211" y="63192"/>
                </a:lnTo>
                <a:lnTo>
                  <a:pt x="2204634" y="54261"/>
                </a:lnTo>
                <a:lnTo>
                  <a:pt x="2155233" y="46189"/>
                </a:lnTo>
                <a:lnTo>
                  <a:pt x="2105766" y="38748"/>
                </a:lnTo>
                <a:lnTo>
                  <a:pt x="2056245" y="31943"/>
                </a:lnTo>
                <a:lnTo>
                  <a:pt x="2006680" y="25778"/>
                </a:lnTo>
                <a:lnTo>
                  <a:pt x="1957084" y="20259"/>
                </a:lnTo>
                <a:lnTo>
                  <a:pt x="1907469" y="15392"/>
                </a:lnTo>
                <a:lnTo>
                  <a:pt x="1857846" y="11181"/>
                </a:lnTo>
                <a:lnTo>
                  <a:pt x="1808227" y="7632"/>
                </a:lnTo>
                <a:lnTo>
                  <a:pt x="1758623" y="4751"/>
                </a:lnTo>
                <a:lnTo>
                  <a:pt x="1709047" y="2541"/>
                </a:lnTo>
                <a:lnTo>
                  <a:pt x="1659510" y="1009"/>
                </a:lnTo>
                <a:lnTo>
                  <a:pt x="1610023" y="160"/>
                </a:lnTo>
                <a:lnTo>
                  <a:pt x="1560599" y="0"/>
                </a:lnTo>
                <a:close/>
              </a:path>
              <a:path w="9144000" h="4914265">
                <a:moveTo>
                  <a:pt x="7336131" y="827994"/>
                </a:moveTo>
                <a:lnTo>
                  <a:pt x="7235683" y="828636"/>
                </a:lnTo>
                <a:lnTo>
                  <a:pt x="7035160" y="832543"/>
                </a:lnTo>
                <a:lnTo>
                  <a:pt x="5937767" y="872402"/>
                </a:lnTo>
                <a:lnTo>
                  <a:pt x="5738572" y="874390"/>
                </a:lnTo>
                <a:lnTo>
                  <a:pt x="8146236" y="874390"/>
                </a:lnTo>
                <a:lnTo>
                  <a:pt x="8135044" y="872772"/>
                </a:lnTo>
                <a:lnTo>
                  <a:pt x="8085781" y="866287"/>
                </a:lnTo>
                <a:lnTo>
                  <a:pt x="8036741" y="860455"/>
                </a:lnTo>
                <a:lnTo>
                  <a:pt x="7987961" y="855267"/>
                </a:lnTo>
                <a:lnTo>
                  <a:pt x="7939480" y="850716"/>
                </a:lnTo>
                <a:lnTo>
                  <a:pt x="7891339" y="846791"/>
                </a:lnTo>
                <a:lnTo>
                  <a:pt x="7790004" y="840017"/>
                </a:lnTo>
                <a:lnTo>
                  <a:pt x="7688854" y="834890"/>
                </a:lnTo>
                <a:lnTo>
                  <a:pt x="7587878" y="831275"/>
                </a:lnTo>
                <a:lnTo>
                  <a:pt x="7436717" y="828403"/>
                </a:lnTo>
                <a:lnTo>
                  <a:pt x="7336131" y="827994"/>
                </a:lnTo>
                <a:close/>
              </a:path>
            </a:pathLst>
          </a:custGeom>
          <a:solidFill>
            <a:srgbClr val="F89931"/>
          </a:solidFill>
        </p:spPr>
        <p:txBody>
          <a:bodyPr wrap="square" lIns="0" tIns="0" rIns="0" bIns="0" rtlCol="0"/>
          <a:lstStyle/>
          <a:p>
            <a:endParaRPr sz="1800"/>
          </a:p>
        </p:txBody>
      </p:sp>
      <p:sp>
        <p:nvSpPr>
          <p:cNvPr id="3" name="Holder 3"/>
          <p:cNvSpPr>
            <a:spLocks noGrp="1"/>
          </p:cNvSpPr>
          <p:nvPr>
            <p:ph type="dt" sz="half" idx="6"/>
          </p:nvPr>
        </p:nvSpPr>
        <p:spPr>
          <a:xfrm>
            <a:off x="609600" y="6377942"/>
            <a:ext cx="2804160" cy="276999"/>
          </a:xfrm>
          <a:prstGeom prst="rect">
            <a:avLst/>
          </a:prstGeom>
        </p:spPr>
        <p:txBody>
          <a:bodyPr lIns="0" tIns="0" rIns="0" bIns="0"/>
          <a:lstStyle>
            <a:lvl1pPr algn="l">
              <a:defRPr>
                <a:solidFill>
                  <a:schemeClr val="bg1"/>
                </a:solidFill>
              </a:defRPr>
            </a:lvl1pPr>
          </a:lstStyle>
          <a:p>
            <a:fld id="{1D8BD707-D9CF-40AE-B4C6-C98DA3205C09}" type="datetimeFigureOut">
              <a:rPr lang="en-US" smtClean="0"/>
              <a:pPr/>
              <a:t>5/5/2022</a:t>
            </a:fld>
            <a:endParaRPr lang="en-US"/>
          </a:p>
        </p:txBody>
      </p:sp>
      <p:pic>
        <p:nvPicPr>
          <p:cNvPr id="5" name="Picture 4">
            <a:extLst>
              <a:ext uri="{FF2B5EF4-FFF2-40B4-BE49-F238E27FC236}">
                <a16:creationId xmlns:a16="http://schemas.microsoft.com/office/drawing/2014/main" id="{83D27527-50C5-1F41-90D8-60707838BB0B}"/>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666976" y="25400"/>
            <a:ext cx="2499624" cy="1270000"/>
          </a:xfrm>
          <a:prstGeom prst="rect">
            <a:avLst/>
          </a:prstGeom>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2. Main Content">
    <p:bg>
      <p:bgPr>
        <a:solidFill>
          <a:schemeClr val="bg1"/>
        </a:solidFill>
        <a:effectLst/>
      </p:bgPr>
    </p:bg>
    <p:spTree>
      <p:nvGrpSpPr>
        <p:cNvPr id="1" name=""/>
        <p:cNvGrpSpPr/>
        <p:nvPr/>
      </p:nvGrpSpPr>
      <p:grpSpPr>
        <a:xfrm>
          <a:off x="0" y="0"/>
          <a:ext cx="0" cy="0"/>
          <a:chOff x="0" y="0"/>
          <a:chExt cx="0" cy="0"/>
        </a:xfrm>
      </p:grpSpPr>
      <p:sp>
        <p:nvSpPr>
          <p:cNvPr id="16" name="bg object 16"/>
          <p:cNvSpPr/>
          <p:nvPr/>
        </p:nvSpPr>
        <p:spPr>
          <a:xfrm>
            <a:off x="0" y="0"/>
            <a:ext cx="8881533" cy="2656840"/>
          </a:xfrm>
          <a:custGeom>
            <a:avLst/>
            <a:gdLst/>
            <a:ahLst/>
            <a:cxnLst/>
            <a:rect l="l" t="t" r="r" b="b"/>
            <a:pathLst>
              <a:path w="6661150" h="2656840">
                <a:moveTo>
                  <a:pt x="6649597" y="0"/>
                </a:moveTo>
                <a:lnTo>
                  <a:pt x="0" y="0"/>
                </a:lnTo>
                <a:lnTo>
                  <a:pt x="0" y="2656356"/>
                </a:lnTo>
                <a:lnTo>
                  <a:pt x="667074" y="2425085"/>
                </a:lnTo>
                <a:lnTo>
                  <a:pt x="808920" y="2378380"/>
                </a:lnTo>
                <a:lnTo>
                  <a:pt x="903928" y="2348523"/>
                </a:lnTo>
                <a:lnTo>
                  <a:pt x="999377" y="2319941"/>
                </a:lnTo>
                <a:lnTo>
                  <a:pt x="1095341" y="2292845"/>
                </a:lnTo>
                <a:lnTo>
                  <a:pt x="1143539" y="2279921"/>
                </a:lnTo>
                <a:lnTo>
                  <a:pt x="1191892" y="2267449"/>
                </a:lnTo>
                <a:lnTo>
                  <a:pt x="1240411" y="2255456"/>
                </a:lnTo>
                <a:lnTo>
                  <a:pt x="1290687" y="2243667"/>
                </a:lnTo>
                <a:lnTo>
                  <a:pt x="1340918" y="2232597"/>
                </a:lnTo>
                <a:lnTo>
                  <a:pt x="1391106" y="2222225"/>
                </a:lnTo>
                <a:lnTo>
                  <a:pt x="1441252" y="2212533"/>
                </a:lnTo>
                <a:lnTo>
                  <a:pt x="1491357" y="2203504"/>
                </a:lnTo>
                <a:lnTo>
                  <a:pt x="1541424" y="2195118"/>
                </a:lnTo>
                <a:lnTo>
                  <a:pt x="1591454" y="2187356"/>
                </a:lnTo>
                <a:lnTo>
                  <a:pt x="1641448" y="2180201"/>
                </a:lnTo>
                <a:lnTo>
                  <a:pt x="1691408" y="2173633"/>
                </a:lnTo>
                <a:lnTo>
                  <a:pt x="1741335" y="2167635"/>
                </a:lnTo>
                <a:lnTo>
                  <a:pt x="1791231" y="2162187"/>
                </a:lnTo>
                <a:lnTo>
                  <a:pt x="1841098" y="2157271"/>
                </a:lnTo>
                <a:lnTo>
                  <a:pt x="1940750" y="2148962"/>
                </a:lnTo>
                <a:lnTo>
                  <a:pt x="2040302" y="2142558"/>
                </a:lnTo>
                <a:lnTo>
                  <a:pt x="2139768" y="2137910"/>
                </a:lnTo>
                <a:lnTo>
                  <a:pt x="2239159" y="2134872"/>
                </a:lnTo>
                <a:lnTo>
                  <a:pt x="2338489" y="2133294"/>
                </a:lnTo>
                <a:lnTo>
                  <a:pt x="4816391" y="2133006"/>
                </a:lnTo>
                <a:lnTo>
                  <a:pt x="4821682" y="2132181"/>
                </a:lnTo>
                <a:lnTo>
                  <a:pt x="4870861" y="2123820"/>
                </a:lnTo>
                <a:lnTo>
                  <a:pt x="4920097" y="2114740"/>
                </a:lnTo>
                <a:lnTo>
                  <a:pt x="4969347" y="2104931"/>
                </a:lnTo>
                <a:lnTo>
                  <a:pt x="5018567" y="2094382"/>
                </a:lnTo>
                <a:lnTo>
                  <a:pt x="5067716" y="2083085"/>
                </a:lnTo>
                <a:lnTo>
                  <a:pt x="5116750" y="2071029"/>
                </a:lnTo>
                <a:lnTo>
                  <a:pt x="5165628" y="2058205"/>
                </a:lnTo>
                <a:lnTo>
                  <a:pt x="5214307" y="2044602"/>
                </a:lnTo>
                <a:lnTo>
                  <a:pt x="5262744" y="2030210"/>
                </a:lnTo>
                <a:lnTo>
                  <a:pt x="5310897" y="2015021"/>
                </a:lnTo>
                <a:lnTo>
                  <a:pt x="5358723" y="1999024"/>
                </a:lnTo>
                <a:lnTo>
                  <a:pt x="5406179" y="1982209"/>
                </a:lnTo>
                <a:lnTo>
                  <a:pt x="5453224" y="1964566"/>
                </a:lnTo>
                <a:lnTo>
                  <a:pt x="5499814" y="1946086"/>
                </a:lnTo>
                <a:lnTo>
                  <a:pt x="5545907" y="1926759"/>
                </a:lnTo>
                <a:lnTo>
                  <a:pt x="5591460" y="1906574"/>
                </a:lnTo>
                <a:lnTo>
                  <a:pt x="5636431" y="1885522"/>
                </a:lnTo>
                <a:lnTo>
                  <a:pt x="5680777" y="1863593"/>
                </a:lnTo>
                <a:lnTo>
                  <a:pt x="5724456" y="1840778"/>
                </a:lnTo>
                <a:lnTo>
                  <a:pt x="5767425" y="1817066"/>
                </a:lnTo>
                <a:lnTo>
                  <a:pt x="5809642" y="1792448"/>
                </a:lnTo>
                <a:lnTo>
                  <a:pt x="5851064" y="1766913"/>
                </a:lnTo>
                <a:lnTo>
                  <a:pt x="5891648" y="1740452"/>
                </a:lnTo>
                <a:lnTo>
                  <a:pt x="5931353" y="1713055"/>
                </a:lnTo>
                <a:lnTo>
                  <a:pt x="5970134" y="1684713"/>
                </a:lnTo>
                <a:lnTo>
                  <a:pt x="6007951" y="1655415"/>
                </a:lnTo>
                <a:lnTo>
                  <a:pt x="6044760" y="1625151"/>
                </a:lnTo>
                <a:lnTo>
                  <a:pt x="6080518" y="1593911"/>
                </a:lnTo>
                <a:lnTo>
                  <a:pt x="6115184" y="1561687"/>
                </a:lnTo>
                <a:lnTo>
                  <a:pt x="6148714" y="1528468"/>
                </a:lnTo>
                <a:lnTo>
                  <a:pt x="6181067" y="1494243"/>
                </a:lnTo>
                <a:lnTo>
                  <a:pt x="6214161" y="1456970"/>
                </a:lnTo>
                <a:lnTo>
                  <a:pt x="6246068" y="1418872"/>
                </a:lnTo>
                <a:lnTo>
                  <a:pt x="6276787" y="1379982"/>
                </a:lnTo>
                <a:lnTo>
                  <a:pt x="6306321" y="1340332"/>
                </a:lnTo>
                <a:lnTo>
                  <a:pt x="6334669" y="1299952"/>
                </a:lnTo>
                <a:lnTo>
                  <a:pt x="6361832" y="1258874"/>
                </a:lnTo>
                <a:lnTo>
                  <a:pt x="6387811" y="1217132"/>
                </a:lnTo>
                <a:lnTo>
                  <a:pt x="6412606" y="1174755"/>
                </a:lnTo>
                <a:lnTo>
                  <a:pt x="6436219" y="1131776"/>
                </a:lnTo>
                <a:lnTo>
                  <a:pt x="6458649" y="1088227"/>
                </a:lnTo>
                <a:lnTo>
                  <a:pt x="6479898" y="1044139"/>
                </a:lnTo>
                <a:lnTo>
                  <a:pt x="6499966" y="999545"/>
                </a:lnTo>
                <a:lnTo>
                  <a:pt x="6518854" y="954475"/>
                </a:lnTo>
                <a:lnTo>
                  <a:pt x="6536563" y="908961"/>
                </a:lnTo>
                <a:lnTo>
                  <a:pt x="6553093" y="863036"/>
                </a:lnTo>
                <a:lnTo>
                  <a:pt x="6568445" y="816731"/>
                </a:lnTo>
                <a:lnTo>
                  <a:pt x="6582620" y="770078"/>
                </a:lnTo>
                <a:lnTo>
                  <a:pt x="6595618" y="723108"/>
                </a:lnTo>
                <a:lnTo>
                  <a:pt x="6607440" y="675854"/>
                </a:lnTo>
                <a:lnTo>
                  <a:pt x="6618087" y="628346"/>
                </a:lnTo>
                <a:lnTo>
                  <a:pt x="6627559" y="580617"/>
                </a:lnTo>
                <a:lnTo>
                  <a:pt x="6635858" y="532699"/>
                </a:lnTo>
                <a:lnTo>
                  <a:pt x="6642983" y="484623"/>
                </a:lnTo>
                <a:lnTo>
                  <a:pt x="6648935" y="436421"/>
                </a:lnTo>
                <a:lnTo>
                  <a:pt x="6653716" y="388124"/>
                </a:lnTo>
                <a:lnTo>
                  <a:pt x="6657325" y="339765"/>
                </a:lnTo>
                <a:lnTo>
                  <a:pt x="6659765" y="291374"/>
                </a:lnTo>
                <a:lnTo>
                  <a:pt x="6661034" y="242985"/>
                </a:lnTo>
                <a:lnTo>
                  <a:pt x="6661134" y="194628"/>
                </a:lnTo>
                <a:lnTo>
                  <a:pt x="6660065" y="146336"/>
                </a:lnTo>
                <a:lnTo>
                  <a:pt x="6657829" y="98140"/>
                </a:lnTo>
                <a:lnTo>
                  <a:pt x="6654426" y="50071"/>
                </a:lnTo>
                <a:lnTo>
                  <a:pt x="6649857" y="2162"/>
                </a:lnTo>
                <a:lnTo>
                  <a:pt x="6649597" y="0"/>
                </a:lnTo>
                <a:close/>
              </a:path>
              <a:path w="6661150" h="2656840">
                <a:moveTo>
                  <a:pt x="4816391" y="2133006"/>
                </a:moveTo>
                <a:lnTo>
                  <a:pt x="2388134" y="2133006"/>
                </a:lnTo>
                <a:lnTo>
                  <a:pt x="2437768" y="2133028"/>
                </a:lnTo>
                <a:lnTo>
                  <a:pt x="2586622" y="2134764"/>
                </a:lnTo>
                <a:lnTo>
                  <a:pt x="2785036" y="2140285"/>
                </a:lnTo>
                <a:lnTo>
                  <a:pt x="3629770" y="2178142"/>
                </a:lnTo>
                <a:lnTo>
                  <a:pt x="3879415" y="2184869"/>
                </a:lnTo>
                <a:lnTo>
                  <a:pt x="4029618" y="2186088"/>
                </a:lnTo>
                <a:lnTo>
                  <a:pt x="4180183" y="2184583"/>
                </a:lnTo>
                <a:lnTo>
                  <a:pt x="4280782" y="2181818"/>
                </a:lnTo>
                <a:lnTo>
                  <a:pt x="4381573" y="2177471"/>
                </a:lnTo>
                <a:lnTo>
                  <a:pt x="4482569" y="2171394"/>
                </a:lnTo>
                <a:lnTo>
                  <a:pt x="4530164" y="2167793"/>
                </a:lnTo>
                <a:lnTo>
                  <a:pt x="4578114" y="2163541"/>
                </a:lnTo>
                <a:lnTo>
                  <a:pt x="4626375" y="2158629"/>
                </a:lnTo>
                <a:lnTo>
                  <a:pt x="4674905" y="2153047"/>
                </a:lnTo>
                <a:lnTo>
                  <a:pt x="4723661" y="2146785"/>
                </a:lnTo>
                <a:lnTo>
                  <a:pt x="4772601" y="2139833"/>
                </a:lnTo>
                <a:lnTo>
                  <a:pt x="4816391" y="2133006"/>
                </a:lnTo>
                <a:close/>
              </a:path>
            </a:pathLst>
          </a:custGeom>
          <a:solidFill>
            <a:srgbClr val="007AC2"/>
          </a:solidFill>
        </p:spPr>
        <p:txBody>
          <a:bodyPr wrap="square" lIns="0" tIns="0" rIns="0" bIns="0" rtlCol="0"/>
          <a:lstStyle/>
          <a:p>
            <a:endParaRPr sz="1800"/>
          </a:p>
        </p:txBody>
      </p:sp>
      <p:sp>
        <p:nvSpPr>
          <p:cNvPr id="17" name="bg object 17"/>
          <p:cNvSpPr/>
          <p:nvPr/>
        </p:nvSpPr>
        <p:spPr>
          <a:xfrm>
            <a:off x="7315200" y="1908090"/>
            <a:ext cx="4876861" cy="4950460"/>
          </a:xfrm>
          <a:custGeom>
            <a:avLst/>
            <a:gdLst/>
            <a:ahLst/>
            <a:cxnLst/>
            <a:rect l="l" t="t" r="r" b="b"/>
            <a:pathLst>
              <a:path w="3876040" h="4950459">
                <a:moveTo>
                  <a:pt x="2095971" y="0"/>
                </a:moveTo>
                <a:lnTo>
                  <a:pt x="2047230" y="912"/>
                </a:lnTo>
                <a:lnTo>
                  <a:pt x="1998612" y="2813"/>
                </a:lnTo>
                <a:lnTo>
                  <a:pt x="1950135" y="5712"/>
                </a:lnTo>
                <a:lnTo>
                  <a:pt x="1901815" y="9621"/>
                </a:lnTo>
                <a:lnTo>
                  <a:pt x="1853670" y="14552"/>
                </a:lnTo>
                <a:lnTo>
                  <a:pt x="1805718" y="20514"/>
                </a:lnTo>
                <a:lnTo>
                  <a:pt x="1757977" y="27520"/>
                </a:lnTo>
                <a:lnTo>
                  <a:pt x="1710464" y="35580"/>
                </a:lnTo>
                <a:lnTo>
                  <a:pt x="1663197" y="44706"/>
                </a:lnTo>
                <a:lnTo>
                  <a:pt x="1616193" y="54909"/>
                </a:lnTo>
                <a:lnTo>
                  <a:pt x="1569470" y="66200"/>
                </a:lnTo>
                <a:lnTo>
                  <a:pt x="1523045" y="78590"/>
                </a:lnTo>
                <a:lnTo>
                  <a:pt x="1476937" y="92090"/>
                </a:lnTo>
                <a:lnTo>
                  <a:pt x="1431162" y="106712"/>
                </a:lnTo>
                <a:lnTo>
                  <a:pt x="1385738" y="122466"/>
                </a:lnTo>
                <a:lnTo>
                  <a:pt x="1340683" y="139363"/>
                </a:lnTo>
                <a:lnTo>
                  <a:pt x="1296015" y="157416"/>
                </a:lnTo>
                <a:lnTo>
                  <a:pt x="1251750" y="176635"/>
                </a:lnTo>
                <a:lnTo>
                  <a:pt x="1207907" y="197031"/>
                </a:lnTo>
                <a:lnTo>
                  <a:pt x="1164504" y="218615"/>
                </a:lnTo>
                <a:lnTo>
                  <a:pt x="1121557" y="241398"/>
                </a:lnTo>
                <a:lnTo>
                  <a:pt x="1079084" y="265393"/>
                </a:lnTo>
                <a:lnTo>
                  <a:pt x="1037104" y="290609"/>
                </a:lnTo>
                <a:lnTo>
                  <a:pt x="995633" y="317058"/>
                </a:lnTo>
                <a:lnTo>
                  <a:pt x="954689" y="344750"/>
                </a:lnTo>
                <a:lnTo>
                  <a:pt x="914290" y="373699"/>
                </a:lnTo>
                <a:lnTo>
                  <a:pt x="874316" y="403881"/>
                </a:lnTo>
                <a:lnTo>
                  <a:pt x="835261" y="434797"/>
                </a:lnTo>
                <a:lnTo>
                  <a:pt x="797123" y="466433"/>
                </a:lnTo>
                <a:lnTo>
                  <a:pt x="759900" y="498773"/>
                </a:lnTo>
                <a:lnTo>
                  <a:pt x="723590" y="531799"/>
                </a:lnTo>
                <a:lnTo>
                  <a:pt x="688192" y="565497"/>
                </a:lnTo>
                <a:lnTo>
                  <a:pt x="653703" y="599851"/>
                </a:lnTo>
                <a:lnTo>
                  <a:pt x="620123" y="634844"/>
                </a:lnTo>
                <a:lnTo>
                  <a:pt x="587449" y="670461"/>
                </a:lnTo>
                <a:lnTo>
                  <a:pt x="555679" y="706685"/>
                </a:lnTo>
                <a:lnTo>
                  <a:pt x="524813" y="743502"/>
                </a:lnTo>
                <a:lnTo>
                  <a:pt x="494848" y="780894"/>
                </a:lnTo>
                <a:lnTo>
                  <a:pt x="465782" y="818847"/>
                </a:lnTo>
                <a:lnTo>
                  <a:pt x="437615" y="857344"/>
                </a:lnTo>
                <a:lnTo>
                  <a:pt x="410343" y="896369"/>
                </a:lnTo>
                <a:lnTo>
                  <a:pt x="383966" y="935906"/>
                </a:lnTo>
                <a:lnTo>
                  <a:pt x="358481" y="975940"/>
                </a:lnTo>
                <a:lnTo>
                  <a:pt x="333887" y="1016454"/>
                </a:lnTo>
                <a:lnTo>
                  <a:pt x="310183" y="1057433"/>
                </a:lnTo>
                <a:lnTo>
                  <a:pt x="287366" y="1098861"/>
                </a:lnTo>
                <a:lnTo>
                  <a:pt x="265434" y="1140722"/>
                </a:lnTo>
                <a:lnTo>
                  <a:pt x="244387" y="1182999"/>
                </a:lnTo>
                <a:lnTo>
                  <a:pt x="224222" y="1225678"/>
                </a:lnTo>
                <a:lnTo>
                  <a:pt x="204938" y="1268741"/>
                </a:lnTo>
                <a:lnTo>
                  <a:pt x="186533" y="1312174"/>
                </a:lnTo>
                <a:lnTo>
                  <a:pt x="169005" y="1355960"/>
                </a:lnTo>
                <a:lnTo>
                  <a:pt x="152352" y="1400084"/>
                </a:lnTo>
                <a:lnTo>
                  <a:pt x="136573" y="1444529"/>
                </a:lnTo>
                <a:lnTo>
                  <a:pt x="121666" y="1489280"/>
                </a:lnTo>
                <a:lnTo>
                  <a:pt x="107629" y="1534320"/>
                </a:lnTo>
                <a:lnTo>
                  <a:pt x="94461" y="1579634"/>
                </a:lnTo>
                <a:lnTo>
                  <a:pt x="82160" y="1625206"/>
                </a:lnTo>
                <a:lnTo>
                  <a:pt x="70724" y="1671020"/>
                </a:lnTo>
                <a:lnTo>
                  <a:pt x="60151" y="1717060"/>
                </a:lnTo>
                <a:lnTo>
                  <a:pt x="50440" y="1763310"/>
                </a:lnTo>
                <a:lnTo>
                  <a:pt x="41589" y="1809755"/>
                </a:lnTo>
                <a:lnTo>
                  <a:pt x="33596" y="1856377"/>
                </a:lnTo>
                <a:lnTo>
                  <a:pt x="26460" y="1903162"/>
                </a:lnTo>
                <a:lnTo>
                  <a:pt x="20179" y="1950094"/>
                </a:lnTo>
                <a:lnTo>
                  <a:pt x="14750" y="1997156"/>
                </a:lnTo>
                <a:lnTo>
                  <a:pt x="10173" y="2044333"/>
                </a:lnTo>
                <a:lnTo>
                  <a:pt x="6446" y="2091609"/>
                </a:lnTo>
                <a:lnTo>
                  <a:pt x="3567" y="2138968"/>
                </a:lnTo>
                <a:lnTo>
                  <a:pt x="1534" y="2186394"/>
                </a:lnTo>
                <a:lnTo>
                  <a:pt x="345" y="2233871"/>
                </a:lnTo>
                <a:lnTo>
                  <a:pt x="0" y="2281383"/>
                </a:lnTo>
                <a:lnTo>
                  <a:pt x="495" y="2328914"/>
                </a:lnTo>
                <a:lnTo>
                  <a:pt x="1829" y="2376449"/>
                </a:lnTo>
                <a:lnTo>
                  <a:pt x="4002" y="2423971"/>
                </a:lnTo>
                <a:lnTo>
                  <a:pt x="7010" y="2471465"/>
                </a:lnTo>
                <a:lnTo>
                  <a:pt x="10852" y="2518914"/>
                </a:lnTo>
                <a:lnTo>
                  <a:pt x="15527" y="2566303"/>
                </a:lnTo>
                <a:lnTo>
                  <a:pt x="21033" y="2613616"/>
                </a:lnTo>
                <a:lnTo>
                  <a:pt x="27367" y="2660837"/>
                </a:lnTo>
                <a:lnTo>
                  <a:pt x="34529" y="2707950"/>
                </a:lnTo>
                <a:lnTo>
                  <a:pt x="42517" y="2754939"/>
                </a:lnTo>
                <a:lnTo>
                  <a:pt x="51328" y="2801788"/>
                </a:lnTo>
                <a:lnTo>
                  <a:pt x="60962" y="2848482"/>
                </a:lnTo>
                <a:lnTo>
                  <a:pt x="71416" y="2895004"/>
                </a:lnTo>
                <a:lnTo>
                  <a:pt x="82100" y="2939366"/>
                </a:lnTo>
                <a:lnTo>
                  <a:pt x="93350" y="2983551"/>
                </a:lnTo>
                <a:lnTo>
                  <a:pt x="105164" y="3027557"/>
                </a:lnTo>
                <a:lnTo>
                  <a:pt x="117535" y="3071381"/>
                </a:lnTo>
                <a:lnTo>
                  <a:pt x="130460" y="3115019"/>
                </a:lnTo>
                <a:lnTo>
                  <a:pt x="143935" y="3158468"/>
                </a:lnTo>
                <a:lnTo>
                  <a:pt x="157956" y="3201724"/>
                </a:lnTo>
                <a:lnTo>
                  <a:pt x="172518" y="3244786"/>
                </a:lnTo>
                <a:lnTo>
                  <a:pt x="187616" y="3287648"/>
                </a:lnTo>
                <a:lnTo>
                  <a:pt x="203247" y="3330309"/>
                </a:lnTo>
                <a:lnTo>
                  <a:pt x="219407" y="3372764"/>
                </a:lnTo>
                <a:lnTo>
                  <a:pt x="236090" y="3415011"/>
                </a:lnTo>
                <a:lnTo>
                  <a:pt x="253293" y="3457046"/>
                </a:lnTo>
                <a:lnTo>
                  <a:pt x="271012" y="3498865"/>
                </a:lnTo>
                <a:lnTo>
                  <a:pt x="289241" y="3540467"/>
                </a:lnTo>
                <a:lnTo>
                  <a:pt x="307978" y="3581847"/>
                </a:lnTo>
                <a:lnTo>
                  <a:pt x="327217" y="3623002"/>
                </a:lnTo>
                <a:lnTo>
                  <a:pt x="346955" y="3663929"/>
                </a:lnTo>
                <a:lnTo>
                  <a:pt x="367187" y="3704625"/>
                </a:lnTo>
                <a:lnTo>
                  <a:pt x="387908" y="3745086"/>
                </a:lnTo>
                <a:lnTo>
                  <a:pt x="409115" y="3785309"/>
                </a:lnTo>
                <a:lnTo>
                  <a:pt x="430803" y="3825291"/>
                </a:lnTo>
                <a:lnTo>
                  <a:pt x="452968" y="3865028"/>
                </a:lnTo>
                <a:lnTo>
                  <a:pt x="475606" y="3904518"/>
                </a:lnTo>
                <a:lnTo>
                  <a:pt x="498712" y="3943757"/>
                </a:lnTo>
                <a:lnTo>
                  <a:pt x="522282" y="3982742"/>
                </a:lnTo>
                <a:lnTo>
                  <a:pt x="546312" y="4021470"/>
                </a:lnTo>
                <a:lnTo>
                  <a:pt x="570797" y="4059936"/>
                </a:lnTo>
                <a:lnTo>
                  <a:pt x="595734" y="4098139"/>
                </a:lnTo>
                <a:lnTo>
                  <a:pt x="621118" y="4136075"/>
                </a:lnTo>
                <a:lnTo>
                  <a:pt x="646944" y="4173740"/>
                </a:lnTo>
                <a:lnTo>
                  <a:pt x="673209" y="4211131"/>
                </a:lnTo>
                <a:lnTo>
                  <a:pt x="699908" y="4248245"/>
                </a:lnTo>
                <a:lnTo>
                  <a:pt x="727037" y="4285079"/>
                </a:lnTo>
                <a:lnTo>
                  <a:pt x="754591" y="4321630"/>
                </a:lnTo>
                <a:lnTo>
                  <a:pt x="782567" y="4357894"/>
                </a:lnTo>
                <a:lnTo>
                  <a:pt x="810960" y="4393867"/>
                </a:lnTo>
                <a:lnTo>
                  <a:pt x="839765" y="4429548"/>
                </a:lnTo>
                <a:lnTo>
                  <a:pt x="868979" y="4464932"/>
                </a:lnTo>
                <a:lnTo>
                  <a:pt x="898597" y="4500016"/>
                </a:lnTo>
                <a:lnTo>
                  <a:pt x="928615" y="4534797"/>
                </a:lnTo>
                <a:lnTo>
                  <a:pt x="959028" y="4569271"/>
                </a:lnTo>
                <a:lnTo>
                  <a:pt x="989833" y="4603436"/>
                </a:lnTo>
                <a:lnTo>
                  <a:pt x="1021025" y="4637288"/>
                </a:lnTo>
                <a:lnTo>
                  <a:pt x="1052599" y="4670824"/>
                </a:lnTo>
                <a:lnTo>
                  <a:pt x="1084552" y="4704041"/>
                </a:lnTo>
                <a:lnTo>
                  <a:pt x="1116880" y="4736935"/>
                </a:lnTo>
                <a:lnTo>
                  <a:pt x="1149577" y="4769503"/>
                </a:lnTo>
                <a:lnTo>
                  <a:pt x="1182640" y="4801742"/>
                </a:lnTo>
                <a:lnTo>
                  <a:pt x="1216064" y="4833648"/>
                </a:lnTo>
                <a:lnTo>
                  <a:pt x="1249845" y="4865219"/>
                </a:lnTo>
                <a:lnTo>
                  <a:pt x="1283980" y="4896451"/>
                </a:lnTo>
                <a:lnTo>
                  <a:pt x="1318462" y="4927341"/>
                </a:lnTo>
                <a:lnTo>
                  <a:pt x="1344195" y="4949909"/>
                </a:lnTo>
                <a:lnTo>
                  <a:pt x="3875993" y="4949909"/>
                </a:lnTo>
                <a:lnTo>
                  <a:pt x="3875993" y="546841"/>
                </a:lnTo>
                <a:lnTo>
                  <a:pt x="3705123" y="457353"/>
                </a:lnTo>
                <a:lnTo>
                  <a:pt x="3616587" y="412161"/>
                </a:lnTo>
                <a:lnTo>
                  <a:pt x="3527537" y="367972"/>
                </a:lnTo>
                <a:lnTo>
                  <a:pt x="3437826" y="325069"/>
                </a:lnTo>
                <a:lnTo>
                  <a:pt x="3392676" y="304188"/>
                </a:lnTo>
                <a:lnTo>
                  <a:pt x="3347307" y="283734"/>
                </a:lnTo>
                <a:lnTo>
                  <a:pt x="3301698" y="263744"/>
                </a:lnTo>
                <a:lnTo>
                  <a:pt x="3255833" y="244251"/>
                </a:lnTo>
                <a:lnTo>
                  <a:pt x="3209693" y="225292"/>
                </a:lnTo>
                <a:lnTo>
                  <a:pt x="3163258" y="206902"/>
                </a:lnTo>
                <a:lnTo>
                  <a:pt x="3116512" y="189116"/>
                </a:lnTo>
                <a:lnTo>
                  <a:pt x="3069435" y="171971"/>
                </a:lnTo>
                <a:lnTo>
                  <a:pt x="3022010" y="155500"/>
                </a:lnTo>
                <a:lnTo>
                  <a:pt x="2974217" y="139739"/>
                </a:lnTo>
                <a:lnTo>
                  <a:pt x="2926277" y="124782"/>
                </a:lnTo>
                <a:lnTo>
                  <a:pt x="2878143" y="110611"/>
                </a:lnTo>
                <a:lnTo>
                  <a:pt x="2829833" y="97238"/>
                </a:lnTo>
                <a:lnTo>
                  <a:pt x="2781363" y="84675"/>
                </a:lnTo>
                <a:lnTo>
                  <a:pt x="2732753" y="72932"/>
                </a:lnTo>
                <a:lnTo>
                  <a:pt x="2684019" y="62020"/>
                </a:lnTo>
                <a:lnTo>
                  <a:pt x="2635179" y="51952"/>
                </a:lnTo>
                <a:lnTo>
                  <a:pt x="2586251" y="42737"/>
                </a:lnTo>
                <a:lnTo>
                  <a:pt x="2537251" y="34386"/>
                </a:lnTo>
                <a:lnTo>
                  <a:pt x="2488199" y="26913"/>
                </a:lnTo>
                <a:lnTo>
                  <a:pt x="2439110" y="20326"/>
                </a:lnTo>
                <a:lnTo>
                  <a:pt x="2390004" y="14638"/>
                </a:lnTo>
                <a:lnTo>
                  <a:pt x="2340897" y="9859"/>
                </a:lnTo>
                <a:lnTo>
                  <a:pt x="2291807" y="6001"/>
                </a:lnTo>
                <a:lnTo>
                  <a:pt x="2242752" y="3075"/>
                </a:lnTo>
                <a:lnTo>
                  <a:pt x="2193750" y="1092"/>
                </a:lnTo>
                <a:lnTo>
                  <a:pt x="2144816" y="63"/>
                </a:lnTo>
                <a:lnTo>
                  <a:pt x="2095971" y="0"/>
                </a:lnTo>
                <a:close/>
              </a:path>
            </a:pathLst>
          </a:custGeom>
          <a:solidFill>
            <a:srgbClr val="F89931"/>
          </a:solidFill>
        </p:spPr>
        <p:txBody>
          <a:bodyPr wrap="square" lIns="0" tIns="0" rIns="0" bIns="0" rtlCol="0"/>
          <a:lstStyle/>
          <a:p>
            <a:endParaRPr sz="1800"/>
          </a:p>
        </p:txBody>
      </p:sp>
      <p:sp>
        <p:nvSpPr>
          <p:cNvPr id="2" name="Holder 2"/>
          <p:cNvSpPr>
            <a:spLocks noGrp="1"/>
          </p:cNvSpPr>
          <p:nvPr>
            <p:ph type="title"/>
          </p:nvPr>
        </p:nvSpPr>
        <p:spPr>
          <a:xfrm>
            <a:off x="592669" y="368325"/>
            <a:ext cx="7454052" cy="1155264"/>
          </a:xfrm>
          <a:prstGeom prst="rect">
            <a:avLst/>
          </a:prstGeom>
        </p:spPr>
        <p:txBody>
          <a:bodyPr lIns="0" tIns="0" rIns="0" bIns="0"/>
          <a:lstStyle>
            <a:lvl1pPr>
              <a:defRPr sz="4100" b="1" i="0">
                <a:solidFill>
                  <a:schemeClr val="bg1"/>
                </a:solidFill>
                <a:latin typeface="Calibri"/>
                <a:cs typeface="Calibri"/>
              </a:defRPr>
            </a:lvl1pPr>
          </a:lstStyle>
          <a:p>
            <a:endParaRPr dirty="0"/>
          </a:p>
        </p:txBody>
      </p:sp>
      <p:pic>
        <p:nvPicPr>
          <p:cNvPr id="5" name="Picture 4">
            <a:extLst>
              <a:ext uri="{FF2B5EF4-FFF2-40B4-BE49-F238E27FC236}">
                <a16:creationId xmlns:a16="http://schemas.microsoft.com/office/drawing/2014/main" id="{FEF69EDA-6B65-864F-8352-8B89CD56DD46}"/>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816952" y="25400"/>
            <a:ext cx="2349647" cy="1193800"/>
          </a:xfrm>
          <a:prstGeom prst="rect">
            <a:avLst/>
          </a:prstGeom>
        </p:spPr>
      </p:pic>
      <p:sp>
        <p:nvSpPr>
          <p:cNvPr id="6" name="Text Placeholder 8">
            <a:extLst>
              <a:ext uri="{FF2B5EF4-FFF2-40B4-BE49-F238E27FC236}">
                <a16:creationId xmlns:a16="http://schemas.microsoft.com/office/drawing/2014/main" id="{5FF1CA96-B629-1D4A-B3A9-4A247354DAD7}"/>
              </a:ext>
            </a:extLst>
          </p:cNvPr>
          <p:cNvSpPr>
            <a:spLocks noGrp="1"/>
          </p:cNvSpPr>
          <p:nvPr>
            <p:ph type="body" sz="quarter" idx="10"/>
          </p:nvPr>
        </p:nvSpPr>
        <p:spPr>
          <a:xfrm>
            <a:off x="592669" y="3154720"/>
            <a:ext cx="6646331" cy="2554545"/>
          </a:xfrm>
        </p:spPr>
        <p:txBody>
          <a:bodyPr/>
          <a:lstStyle>
            <a:lvl1pPr>
              <a:spcAft>
                <a:spcPts val="1200"/>
              </a:spcAft>
              <a:defRPr sz="2000" b="0" i="1">
                <a:solidFill>
                  <a:schemeClr val="tx1">
                    <a:lumMod val="65000"/>
                    <a:lumOff val="35000"/>
                  </a:schemeClr>
                </a:solidFill>
              </a:defRPr>
            </a:lvl1pPr>
            <a:lvl2pPr>
              <a:spcAft>
                <a:spcPts val="1200"/>
              </a:spcAft>
              <a:defRPr sz="2000" b="0">
                <a:solidFill>
                  <a:schemeClr val="tx1">
                    <a:lumMod val="65000"/>
                    <a:lumOff val="35000"/>
                  </a:schemeClr>
                </a:solidFill>
              </a:defRPr>
            </a:lvl2pPr>
            <a:lvl3pPr>
              <a:spcAft>
                <a:spcPts val="1200"/>
              </a:spcAft>
              <a:defRPr sz="2000" b="0">
                <a:solidFill>
                  <a:schemeClr val="tx1">
                    <a:lumMod val="65000"/>
                    <a:lumOff val="35000"/>
                  </a:schemeClr>
                </a:solidFill>
              </a:defRPr>
            </a:lvl3pPr>
            <a:lvl4pPr>
              <a:spcAft>
                <a:spcPts val="1200"/>
              </a:spcAft>
              <a:defRPr sz="1800">
                <a:solidFill>
                  <a:schemeClr val="tx1">
                    <a:lumMod val="65000"/>
                    <a:lumOff val="35000"/>
                  </a:schemeClr>
                </a:solidFill>
              </a:defRPr>
            </a:lvl4pPr>
            <a:lvl5pPr>
              <a:spcAft>
                <a:spcPts val="1200"/>
              </a:spcAft>
              <a:defRPr sz="1800">
                <a:solidFill>
                  <a:schemeClr val="tx1">
                    <a:lumMod val="65000"/>
                    <a:lumOff val="35000"/>
                  </a:schemeClr>
                </a:solidFill>
              </a:defRPr>
            </a:lvl5pPr>
          </a:lstStyle>
          <a:p>
            <a:pPr lvl="0"/>
            <a:r>
              <a:rPr lang="en-GB" dirty="0"/>
              <a:t>Click to edit Master text styles</a:t>
            </a:r>
          </a:p>
          <a:p>
            <a:pPr lvl="0"/>
            <a:r>
              <a:rPr lang="en-GB" dirty="0"/>
              <a:t>First level</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10" name="Text Placeholder 9">
            <a:extLst>
              <a:ext uri="{FF2B5EF4-FFF2-40B4-BE49-F238E27FC236}">
                <a16:creationId xmlns:a16="http://schemas.microsoft.com/office/drawing/2014/main" id="{C11C6C8E-8AD2-A04F-9A4B-D99082B4FADA}"/>
              </a:ext>
            </a:extLst>
          </p:cNvPr>
          <p:cNvSpPr>
            <a:spLocks noGrp="1"/>
          </p:cNvSpPr>
          <p:nvPr>
            <p:ph type="body" sz="quarter" idx="12" hasCustomPrompt="1"/>
          </p:nvPr>
        </p:nvSpPr>
        <p:spPr>
          <a:xfrm>
            <a:off x="8686800" y="3526589"/>
            <a:ext cx="3048000" cy="1231106"/>
          </a:xfrm>
        </p:spPr>
        <p:txBody>
          <a:bodyPr/>
          <a:lstStyle>
            <a:lvl1pPr>
              <a:defRPr>
                <a:solidFill>
                  <a:schemeClr val="bg1"/>
                </a:solidFill>
              </a:defRPr>
            </a:lvl1pPr>
          </a:lstStyle>
          <a:p>
            <a:r>
              <a:rPr lang="en-GB" sz="2000" b="1" dirty="0">
                <a:solidFill>
                  <a:schemeClr val="bg1"/>
                </a:solidFill>
              </a:rPr>
              <a:t>Click here to use this box to highlight a key point or signposting for example a web address</a:t>
            </a:r>
          </a:p>
        </p:txBody>
      </p:sp>
      <p:sp>
        <p:nvSpPr>
          <p:cNvPr id="13" name="Text Placeholder 12">
            <a:extLst>
              <a:ext uri="{FF2B5EF4-FFF2-40B4-BE49-F238E27FC236}">
                <a16:creationId xmlns:a16="http://schemas.microsoft.com/office/drawing/2014/main" id="{F0B10770-8B6C-6B44-AFA0-BE305BBF1CD9}"/>
              </a:ext>
            </a:extLst>
          </p:cNvPr>
          <p:cNvSpPr>
            <a:spLocks noGrp="1"/>
          </p:cNvSpPr>
          <p:nvPr>
            <p:ph type="body" sz="quarter" idx="13" hasCustomPrompt="1"/>
          </p:nvPr>
        </p:nvSpPr>
        <p:spPr>
          <a:xfrm>
            <a:off x="592138" y="2737714"/>
            <a:ext cx="6646862" cy="307777"/>
          </a:xfrm>
        </p:spPr>
        <p:txBody>
          <a:bodyPr/>
          <a:lstStyle>
            <a:lvl1pPr>
              <a:defRPr b="1">
                <a:solidFill>
                  <a:srgbClr val="F99931"/>
                </a:solidFill>
              </a:defRPr>
            </a:lvl1pPr>
            <a:lvl2pPr>
              <a:defRPr>
                <a:solidFill>
                  <a:srgbClr val="F99931"/>
                </a:solidFill>
              </a:defRPr>
            </a:lvl2pPr>
            <a:lvl3pPr>
              <a:defRPr>
                <a:solidFill>
                  <a:srgbClr val="F99931"/>
                </a:solidFill>
              </a:defRPr>
            </a:lvl3pPr>
            <a:lvl4pPr>
              <a:defRPr>
                <a:solidFill>
                  <a:srgbClr val="F99931"/>
                </a:solidFill>
              </a:defRPr>
            </a:lvl4pPr>
            <a:lvl5pPr>
              <a:defRPr>
                <a:solidFill>
                  <a:srgbClr val="F99931"/>
                </a:solidFill>
              </a:defRPr>
            </a:lvl5pPr>
          </a:lstStyle>
          <a:p>
            <a:pPr lvl="0"/>
            <a:r>
              <a:rPr lang="en-GB" dirty="0"/>
              <a:t>Click here for sub-headings (if required)</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3. Main Content">
    <p:bg>
      <p:bgPr>
        <a:solidFill>
          <a:schemeClr val="bg1"/>
        </a:solidFill>
        <a:effectLst/>
      </p:bgPr>
    </p:bg>
    <p:spTree>
      <p:nvGrpSpPr>
        <p:cNvPr id="1" name=""/>
        <p:cNvGrpSpPr/>
        <p:nvPr/>
      </p:nvGrpSpPr>
      <p:grpSpPr>
        <a:xfrm>
          <a:off x="0" y="0"/>
          <a:ext cx="0" cy="0"/>
          <a:chOff x="0" y="0"/>
          <a:chExt cx="0" cy="0"/>
        </a:xfrm>
      </p:grpSpPr>
      <p:sp>
        <p:nvSpPr>
          <p:cNvPr id="16" name="bg object 16"/>
          <p:cNvSpPr/>
          <p:nvPr/>
        </p:nvSpPr>
        <p:spPr>
          <a:xfrm>
            <a:off x="0" y="0"/>
            <a:ext cx="8881533" cy="2656840"/>
          </a:xfrm>
          <a:custGeom>
            <a:avLst/>
            <a:gdLst/>
            <a:ahLst/>
            <a:cxnLst/>
            <a:rect l="l" t="t" r="r" b="b"/>
            <a:pathLst>
              <a:path w="6661150" h="2656840">
                <a:moveTo>
                  <a:pt x="6649597" y="0"/>
                </a:moveTo>
                <a:lnTo>
                  <a:pt x="0" y="0"/>
                </a:lnTo>
                <a:lnTo>
                  <a:pt x="0" y="2656356"/>
                </a:lnTo>
                <a:lnTo>
                  <a:pt x="667074" y="2425085"/>
                </a:lnTo>
                <a:lnTo>
                  <a:pt x="808920" y="2378380"/>
                </a:lnTo>
                <a:lnTo>
                  <a:pt x="903928" y="2348523"/>
                </a:lnTo>
                <a:lnTo>
                  <a:pt x="999377" y="2319941"/>
                </a:lnTo>
                <a:lnTo>
                  <a:pt x="1095341" y="2292845"/>
                </a:lnTo>
                <a:lnTo>
                  <a:pt x="1143539" y="2279921"/>
                </a:lnTo>
                <a:lnTo>
                  <a:pt x="1191892" y="2267449"/>
                </a:lnTo>
                <a:lnTo>
                  <a:pt x="1240411" y="2255456"/>
                </a:lnTo>
                <a:lnTo>
                  <a:pt x="1290687" y="2243667"/>
                </a:lnTo>
                <a:lnTo>
                  <a:pt x="1340918" y="2232597"/>
                </a:lnTo>
                <a:lnTo>
                  <a:pt x="1391106" y="2222225"/>
                </a:lnTo>
                <a:lnTo>
                  <a:pt x="1441252" y="2212533"/>
                </a:lnTo>
                <a:lnTo>
                  <a:pt x="1491357" y="2203504"/>
                </a:lnTo>
                <a:lnTo>
                  <a:pt x="1541424" y="2195118"/>
                </a:lnTo>
                <a:lnTo>
                  <a:pt x="1591454" y="2187356"/>
                </a:lnTo>
                <a:lnTo>
                  <a:pt x="1641448" y="2180201"/>
                </a:lnTo>
                <a:lnTo>
                  <a:pt x="1691408" y="2173633"/>
                </a:lnTo>
                <a:lnTo>
                  <a:pt x="1741335" y="2167635"/>
                </a:lnTo>
                <a:lnTo>
                  <a:pt x="1791231" y="2162187"/>
                </a:lnTo>
                <a:lnTo>
                  <a:pt x="1841098" y="2157271"/>
                </a:lnTo>
                <a:lnTo>
                  <a:pt x="1940750" y="2148962"/>
                </a:lnTo>
                <a:lnTo>
                  <a:pt x="2040302" y="2142558"/>
                </a:lnTo>
                <a:lnTo>
                  <a:pt x="2139768" y="2137910"/>
                </a:lnTo>
                <a:lnTo>
                  <a:pt x="2239159" y="2134872"/>
                </a:lnTo>
                <a:lnTo>
                  <a:pt x="2338489" y="2133294"/>
                </a:lnTo>
                <a:lnTo>
                  <a:pt x="4816391" y="2133006"/>
                </a:lnTo>
                <a:lnTo>
                  <a:pt x="4821682" y="2132181"/>
                </a:lnTo>
                <a:lnTo>
                  <a:pt x="4870861" y="2123820"/>
                </a:lnTo>
                <a:lnTo>
                  <a:pt x="4920097" y="2114740"/>
                </a:lnTo>
                <a:lnTo>
                  <a:pt x="4969347" y="2104931"/>
                </a:lnTo>
                <a:lnTo>
                  <a:pt x="5018567" y="2094382"/>
                </a:lnTo>
                <a:lnTo>
                  <a:pt x="5067716" y="2083085"/>
                </a:lnTo>
                <a:lnTo>
                  <a:pt x="5116750" y="2071029"/>
                </a:lnTo>
                <a:lnTo>
                  <a:pt x="5165628" y="2058205"/>
                </a:lnTo>
                <a:lnTo>
                  <a:pt x="5214307" y="2044602"/>
                </a:lnTo>
                <a:lnTo>
                  <a:pt x="5262744" y="2030210"/>
                </a:lnTo>
                <a:lnTo>
                  <a:pt x="5310897" y="2015021"/>
                </a:lnTo>
                <a:lnTo>
                  <a:pt x="5358723" y="1999024"/>
                </a:lnTo>
                <a:lnTo>
                  <a:pt x="5406179" y="1982209"/>
                </a:lnTo>
                <a:lnTo>
                  <a:pt x="5453224" y="1964566"/>
                </a:lnTo>
                <a:lnTo>
                  <a:pt x="5499814" y="1946086"/>
                </a:lnTo>
                <a:lnTo>
                  <a:pt x="5545907" y="1926759"/>
                </a:lnTo>
                <a:lnTo>
                  <a:pt x="5591460" y="1906574"/>
                </a:lnTo>
                <a:lnTo>
                  <a:pt x="5636431" y="1885522"/>
                </a:lnTo>
                <a:lnTo>
                  <a:pt x="5680777" y="1863593"/>
                </a:lnTo>
                <a:lnTo>
                  <a:pt x="5724456" y="1840778"/>
                </a:lnTo>
                <a:lnTo>
                  <a:pt x="5767425" y="1817066"/>
                </a:lnTo>
                <a:lnTo>
                  <a:pt x="5809642" y="1792448"/>
                </a:lnTo>
                <a:lnTo>
                  <a:pt x="5851064" y="1766913"/>
                </a:lnTo>
                <a:lnTo>
                  <a:pt x="5891648" y="1740452"/>
                </a:lnTo>
                <a:lnTo>
                  <a:pt x="5931353" y="1713055"/>
                </a:lnTo>
                <a:lnTo>
                  <a:pt x="5970134" y="1684713"/>
                </a:lnTo>
                <a:lnTo>
                  <a:pt x="6007951" y="1655415"/>
                </a:lnTo>
                <a:lnTo>
                  <a:pt x="6044760" y="1625151"/>
                </a:lnTo>
                <a:lnTo>
                  <a:pt x="6080518" y="1593911"/>
                </a:lnTo>
                <a:lnTo>
                  <a:pt x="6115184" y="1561687"/>
                </a:lnTo>
                <a:lnTo>
                  <a:pt x="6148714" y="1528468"/>
                </a:lnTo>
                <a:lnTo>
                  <a:pt x="6181067" y="1494243"/>
                </a:lnTo>
                <a:lnTo>
                  <a:pt x="6214161" y="1456970"/>
                </a:lnTo>
                <a:lnTo>
                  <a:pt x="6246068" y="1418872"/>
                </a:lnTo>
                <a:lnTo>
                  <a:pt x="6276787" y="1379982"/>
                </a:lnTo>
                <a:lnTo>
                  <a:pt x="6306321" y="1340332"/>
                </a:lnTo>
                <a:lnTo>
                  <a:pt x="6334669" y="1299952"/>
                </a:lnTo>
                <a:lnTo>
                  <a:pt x="6361832" y="1258874"/>
                </a:lnTo>
                <a:lnTo>
                  <a:pt x="6387811" y="1217132"/>
                </a:lnTo>
                <a:lnTo>
                  <a:pt x="6412606" y="1174755"/>
                </a:lnTo>
                <a:lnTo>
                  <a:pt x="6436219" y="1131776"/>
                </a:lnTo>
                <a:lnTo>
                  <a:pt x="6458649" y="1088227"/>
                </a:lnTo>
                <a:lnTo>
                  <a:pt x="6479898" y="1044139"/>
                </a:lnTo>
                <a:lnTo>
                  <a:pt x="6499966" y="999545"/>
                </a:lnTo>
                <a:lnTo>
                  <a:pt x="6518854" y="954475"/>
                </a:lnTo>
                <a:lnTo>
                  <a:pt x="6536563" y="908961"/>
                </a:lnTo>
                <a:lnTo>
                  <a:pt x="6553093" y="863036"/>
                </a:lnTo>
                <a:lnTo>
                  <a:pt x="6568445" y="816731"/>
                </a:lnTo>
                <a:lnTo>
                  <a:pt x="6582620" y="770078"/>
                </a:lnTo>
                <a:lnTo>
                  <a:pt x="6595618" y="723108"/>
                </a:lnTo>
                <a:lnTo>
                  <a:pt x="6607440" y="675854"/>
                </a:lnTo>
                <a:lnTo>
                  <a:pt x="6618087" y="628346"/>
                </a:lnTo>
                <a:lnTo>
                  <a:pt x="6627559" y="580617"/>
                </a:lnTo>
                <a:lnTo>
                  <a:pt x="6635858" y="532699"/>
                </a:lnTo>
                <a:lnTo>
                  <a:pt x="6642983" y="484623"/>
                </a:lnTo>
                <a:lnTo>
                  <a:pt x="6648935" y="436421"/>
                </a:lnTo>
                <a:lnTo>
                  <a:pt x="6653716" y="388124"/>
                </a:lnTo>
                <a:lnTo>
                  <a:pt x="6657325" y="339765"/>
                </a:lnTo>
                <a:lnTo>
                  <a:pt x="6659765" y="291374"/>
                </a:lnTo>
                <a:lnTo>
                  <a:pt x="6661034" y="242985"/>
                </a:lnTo>
                <a:lnTo>
                  <a:pt x="6661134" y="194628"/>
                </a:lnTo>
                <a:lnTo>
                  <a:pt x="6660065" y="146336"/>
                </a:lnTo>
                <a:lnTo>
                  <a:pt x="6657829" y="98140"/>
                </a:lnTo>
                <a:lnTo>
                  <a:pt x="6654426" y="50071"/>
                </a:lnTo>
                <a:lnTo>
                  <a:pt x="6649857" y="2162"/>
                </a:lnTo>
                <a:lnTo>
                  <a:pt x="6649597" y="0"/>
                </a:lnTo>
                <a:close/>
              </a:path>
              <a:path w="6661150" h="2656840">
                <a:moveTo>
                  <a:pt x="4816391" y="2133006"/>
                </a:moveTo>
                <a:lnTo>
                  <a:pt x="2388134" y="2133006"/>
                </a:lnTo>
                <a:lnTo>
                  <a:pt x="2437768" y="2133028"/>
                </a:lnTo>
                <a:lnTo>
                  <a:pt x="2586622" y="2134764"/>
                </a:lnTo>
                <a:lnTo>
                  <a:pt x="2785036" y="2140285"/>
                </a:lnTo>
                <a:lnTo>
                  <a:pt x="3629770" y="2178142"/>
                </a:lnTo>
                <a:lnTo>
                  <a:pt x="3879415" y="2184869"/>
                </a:lnTo>
                <a:lnTo>
                  <a:pt x="4029618" y="2186088"/>
                </a:lnTo>
                <a:lnTo>
                  <a:pt x="4180183" y="2184583"/>
                </a:lnTo>
                <a:lnTo>
                  <a:pt x="4280782" y="2181818"/>
                </a:lnTo>
                <a:lnTo>
                  <a:pt x="4381573" y="2177471"/>
                </a:lnTo>
                <a:lnTo>
                  <a:pt x="4482569" y="2171394"/>
                </a:lnTo>
                <a:lnTo>
                  <a:pt x="4530164" y="2167793"/>
                </a:lnTo>
                <a:lnTo>
                  <a:pt x="4578114" y="2163541"/>
                </a:lnTo>
                <a:lnTo>
                  <a:pt x="4626375" y="2158629"/>
                </a:lnTo>
                <a:lnTo>
                  <a:pt x="4674905" y="2153047"/>
                </a:lnTo>
                <a:lnTo>
                  <a:pt x="4723661" y="2146785"/>
                </a:lnTo>
                <a:lnTo>
                  <a:pt x="4772601" y="2139833"/>
                </a:lnTo>
                <a:lnTo>
                  <a:pt x="4816391" y="2133006"/>
                </a:lnTo>
                <a:close/>
              </a:path>
            </a:pathLst>
          </a:custGeom>
          <a:solidFill>
            <a:srgbClr val="007AC2"/>
          </a:solidFill>
        </p:spPr>
        <p:txBody>
          <a:bodyPr wrap="square" lIns="0" tIns="0" rIns="0" bIns="0" rtlCol="0"/>
          <a:lstStyle/>
          <a:p>
            <a:endParaRPr sz="1800"/>
          </a:p>
        </p:txBody>
      </p:sp>
      <p:sp>
        <p:nvSpPr>
          <p:cNvPr id="2" name="Holder 2"/>
          <p:cNvSpPr>
            <a:spLocks noGrp="1"/>
          </p:cNvSpPr>
          <p:nvPr>
            <p:ph type="title"/>
          </p:nvPr>
        </p:nvSpPr>
        <p:spPr>
          <a:xfrm>
            <a:off x="592669" y="368325"/>
            <a:ext cx="7454052" cy="1155264"/>
          </a:xfrm>
          <a:prstGeom prst="rect">
            <a:avLst/>
          </a:prstGeom>
        </p:spPr>
        <p:txBody>
          <a:bodyPr lIns="0" tIns="0" rIns="0" bIns="0"/>
          <a:lstStyle>
            <a:lvl1pPr>
              <a:defRPr sz="4100" b="1" i="0">
                <a:solidFill>
                  <a:schemeClr val="bg1"/>
                </a:solidFill>
                <a:latin typeface="Calibri"/>
                <a:cs typeface="Calibri"/>
              </a:defRPr>
            </a:lvl1pPr>
          </a:lstStyle>
          <a:p>
            <a:endParaRPr dirty="0"/>
          </a:p>
        </p:txBody>
      </p:sp>
      <p:pic>
        <p:nvPicPr>
          <p:cNvPr id="5" name="Picture 4">
            <a:extLst>
              <a:ext uri="{FF2B5EF4-FFF2-40B4-BE49-F238E27FC236}">
                <a16:creationId xmlns:a16="http://schemas.microsoft.com/office/drawing/2014/main" id="{FEF69EDA-6B65-864F-8352-8B89CD56DD46}"/>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816952" y="25400"/>
            <a:ext cx="2349647" cy="1193800"/>
          </a:xfrm>
          <a:prstGeom prst="rect">
            <a:avLst/>
          </a:prstGeom>
        </p:spPr>
      </p:pic>
      <p:sp>
        <p:nvSpPr>
          <p:cNvPr id="6" name="Text Placeholder 8">
            <a:extLst>
              <a:ext uri="{FF2B5EF4-FFF2-40B4-BE49-F238E27FC236}">
                <a16:creationId xmlns:a16="http://schemas.microsoft.com/office/drawing/2014/main" id="{5FF1CA96-B629-1D4A-B3A9-4A247354DAD7}"/>
              </a:ext>
            </a:extLst>
          </p:cNvPr>
          <p:cNvSpPr>
            <a:spLocks noGrp="1"/>
          </p:cNvSpPr>
          <p:nvPr>
            <p:ph type="body" sz="quarter" idx="10"/>
          </p:nvPr>
        </p:nvSpPr>
        <p:spPr>
          <a:xfrm>
            <a:off x="592669" y="3154720"/>
            <a:ext cx="10684931" cy="2554545"/>
          </a:xfrm>
        </p:spPr>
        <p:txBody>
          <a:bodyPr/>
          <a:lstStyle>
            <a:lvl1pPr>
              <a:spcAft>
                <a:spcPts val="1200"/>
              </a:spcAft>
              <a:defRPr sz="2000" b="0" i="1">
                <a:solidFill>
                  <a:schemeClr val="tx1">
                    <a:lumMod val="65000"/>
                    <a:lumOff val="35000"/>
                  </a:schemeClr>
                </a:solidFill>
              </a:defRPr>
            </a:lvl1pPr>
            <a:lvl2pPr>
              <a:spcAft>
                <a:spcPts val="1200"/>
              </a:spcAft>
              <a:defRPr sz="2000" b="0">
                <a:solidFill>
                  <a:schemeClr val="tx1">
                    <a:lumMod val="65000"/>
                    <a:lumOff val="35000"/>
                  </a:schemeClr>
                </a:solidFill>
              </a:defRPr>
            </a:lvl2pPr>
            <a:lvl3pPr>
              <a:spcAft>
                <a:spcPts val="1200"/>
              </a:spcAft>
              <a:defRPr sz="2000" b="0">
                <a:solidFill>
                  <a:schemeClr val="tx1">
                    <a:lumMod val="65000"/>
                    <a:lumOff val="35000"/>
                  </a:schemeClr>
                </a:solidFill>
              </a:defRPr>
            </a:lvl3pPr>
            <a:lvl4pPr>
              <a:spcAft>
                <a:spcPts val="1200"/>
              </a:spcAft>
              <a:defRPr sz="1800">
                <a:solidFill>
                  <a:schemeClr val="tx1">
                    <a:lumMod val="65000"/>
                    <a:lumOff val="35000"/>
                  </a:schemeClr>
                </a:solidFill>
              </a:defRPr>
            </a:lvl4pPr>
            <a:lvl5pPr>
              <a:spcAft>
                <a:spcPts val="1200"/>
              </a:spcAft>
              <a:defRPr sz="1800">
                <a:solidFill>
                  <a:schemeClr val="tx1">
                    <a:lumMod val="65000"/>
                    <a:lumOff val="35000"/>
                  </a:schemeClr>
                </a:solidFill>
              </a:defRPr>
            </a:lvl5pPr>
          </a:lstStyle>
          <a:p>
            <a:pPr lvl="0"/>
            <a:r>
              <a:rPr lang="en-GB" dirty="0"/>
              <a:t>Click to edit Master text styles</a:t>
            </a:r>
          </a:p>
          <a:p>
            <a:pPr lvl="0"/>
            <a:r>
              <a:rPr lang="en-GB" dirty="0"/>
              <a:t>First level</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4" name="Text Placeholder 3">
            <a:extLst>
              <a:ext uri="{FF2B5EF4-FFF2-40B4-BE49-F238E27FC236}">
                <a16:creationId xmlns:a16="http://schemas.microsoft.com/office/drawing/2014/main" id="{499E5B02-93B6-FD42-9D6D-FF119A38FC52}"/>
              </a:ext>
            </a:extLst>
          </p:cNvPr>
          <p:cNvSpPr>
            <a:spLocks noGrp="1"/>
          </p:cNvSpPr>
          <p:nvPr>
            <p:ph type="body" sz="quarter" idx="11" hasCustomPrompt="1"/>
          </p:nvPr>
        </p:nvSpPr>
        <p:spPr>
          <a:xfrm>
            <a:off x="592138" y="2657475"/>
            <a:ext cx="10685462" cy="314325"/>
          </a:xfrm>
        </p:spPr>
        <p:txBody>
          <a:bodyPr/>
          <a:lstStyle>
            <a:lvl1pPr>
              <a:defRPr b="1">
                <a:solidFill>
                  <a:srgbClr val="F99931"/>
                </a:solidFill>
              </a:defRPr>
            </a:lvl1pPr>
          </a:lstStyle>
          <a:p>
            <a:pPr lvl="0"/>
            <a:r>
              <a:rPr lang="en-GB" dirty="0"/>
              <a:t>Click here for sub-headings (if required)</a:t>
            </a:r>
          </a:p>
        </p:txBody>
      </p:sp>
    </p:spTree>
    <p:extLst>
      <p:ext uri="{BB962C8B-B14F-4D97-AF65-F5344CB8AC3E}">
        <p14:creationId xmlns:p14="http://schemas.microsoft.com/office/powerpoint/2010/main" val="23914849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4. Main content">
    <p:spTree>
      <p:nvGrpSpPr>
        <p:cNvPr id="1" name=""/>
        <p:cNvGrpSpPr/>
        <p:nvPr/>
      </p:nvGrpSpPr>
      <p:grpSpPr>
        <a:xfrm>
          <a:off x="0" y="0"/>
          <a:ext cx="0" cy="0"/>
          <a:chOff x="0" y="0"/>
          <a:chExt cx="0" cy="0"/>
        </a:xfrm>
      </p:grpSpPr>
      <p:sp>
        <p:nvSpPr>
          <p:cNvPr id="20" name="object 2">
            <a:extLst>
              <a:ext uri="{FF2B5EF4-FFF2-40B4-BE49-F238E27FC236}">
                <a16:creationId xmlns:a16="http://schemas.microsoft.com/office/drawing/2014/main" id="{3F643206-0EFC-F749-98C5-92120AF96A11}"/>
              </a:ext>
            </a:extLst>
          </p:cNvPr>
          <p:cNvSpPr/>
          <p:nvPr userDrawn="1"/>
        </p:nvSpPr>
        <p:spPr>
          <a:xfrm>
            <a:off x="0" y="0"/>
            <a:ext cx="8881533" cy="2955290"/>
          </a:xfrm>
          <a:custGeom>
            <a:avLst/>
            <a:gdLst/>
            <a:ahLst/>
            <a:cxnLst/>
            <a:rect l="l" t="t" r="r" b="b"/>
            <a:pathLst>
              <a:path w="6661150" h="2955290">
                <a:moveTo>
                  <a:pt x="6595399" y="0"/>
                </a:moveTo>
                <a:lnTo>
                  <a:pt x="0" y="0"/>
                </a:lnTo>
                <a:lnTo>
                  <a:pt x="0" y="2955227"/>
                </a:lnTo>
                <a:lnTo>
                  <a:pt x="667074" y="2723957"/>
                </a:lnTo>
                <a:lnTo>
                  <a:pt x="808920" y="2677252"/>
                </a:lnTo>
                <a:lnTo>
                  <a:pt x="903928" y="2647395"/>
                </a:lnTo>
                <a:lnTo>
                  <a:pt x="999377" y="2618812"/>
                </a:lnTo>
                <a:lnTo>
                  <a:pt x="1095341" y="2591716"/>
                </a:lnTo>
                <a:lnTo>
                  <a:pt x="1143539" y="2578793"/>
                </a:lnTo>
                <a:lnTo>
                  <a:pt x="1191892" y="2566321"/>
                </a:lnTo>
                <a:lnTo>
                  <a:pt x="1240411" y="2554327"/>
                </a:lnTo>
                <a:lnTo>
                  <a:pt x="1290687" y="2542539"/>
                </a:lnTo>
                <a:lnTo>
                  <a:pt x="1340918" y="2531468"/>
                </a:lnTo>
                <a:lnTo>
                  <a:pt x="1391106" y="2521096"/>
                </a:lnTo>
                <a:lnTo>
                  <a:pt x="1441252" y="2511405"/>
                </a:lnTo>
                <a:lnTo>
                  <a:pt x="1491357" y="2502375"/>
                </a:lnTo>
                <a:lnTo>
                  <a:pt x="1541424" y="2493989"/>
                </a:lnTo>
                <a:lnTo>
                  <a:pt x="1591454" y="2486228"/>
                </a:lnTo>
                <a:lnTo>
                  <a:pt x="1641448" y="2479073"/>
                </a:lnTo>
                <a:lnTo>
                  <a:pt x="1691408" y="2472505"/>
                </a:lnTo>
                <a:lnTo>
                  <a:pt x="1741335" y="2466507"/>
                </a:lnTo>
                <a:lnTo>
                  <a:pt x="1791231" y="2461059"/>
                </a:lnTo>
                <a:lnTo>
                  <a:pt x="1841098" y="2456143"/>
                </a:lnTo>
                <a:lnTo>
                  <a:pt x="1940750" y="2447833"/>
                </a:lnTo>
                <a:lnTo>
                  <a:pt x="2040302" y="2441429"/>
                </a:lnTo>
                <a:lnTo>
                  <a:pt x="2139768" y="2436782"/>
                </a:lnTo>
                <a:lnTo>
                  <a:pt x="2239159" y="2433744"/>
                </a:lnTo>
                <a:lnTo>
                  <a:pt x="2338489" y="2432166"/>
                </a:lnTo>
                <a:lnTo>
                  <a:pt x="4816391" y="2431878"/>
                </a:lnTo>
                <a:lnTo>
                  <a:pt x="4821682" y="2431053"/>
                </a:lnTo>
                <a:lnTo>
                  <a:pt x="4870861" y="2422692"/>
                </a:lnTo>
                <a:lnTo>
                  <a:pt x="4920097" y="2413612"/>
                </a:lnTo>
                <a:lnTo>
                  <a:pt x="4969347" y="2403802"/>
                </a:lnTo>
                <a:lnTo>
                  <a:pt x="5018567" y="2393254"/>
                </a:lnTo>
                <a:lnTo>
                  <a:pt x="5067716" y="2381957"/>
                </a:lnTo>
                <a:lnTo>
                  <a:pt x="5116750" y="2369901"/>
                </a:lnTo>
                <a:lnTo>
                  <a:pt x="5165628" y="2357076"/>
                </a:lnTo>
                <a:lnTo>
                  <a:pt x="5214307" y="2343473"/>
                </a:lnTo>
                <a:lnTo>
                  <a:pt x="5262744" y="2329082"/>
                </a:lnTo>
                <a:lnTo>
                  <a:pt x="5310897" y="2313893"/>
                </a:lnTo>
                <a:lnTo>
                  <a:pt x="5358723" y="2297896"/>
                </a:lnTo>
                <a:lnTo>
                  <a:pt x="5406179" y="2281081"/>
                </a:lnTo>
                <a:lnTo>
                  <a:pt x="5453224" y="2263438"/>
                </a:lnTo>
                <a:lnTo>
                  <a:pt x="5499814" y="2244958"/>
                </a:lnTo>
                <a:lnTo>
                  <a:pt x="5545907" y="2225630"/>
                </a:lnTo>
                <a:lnTo>
                  <a:pt x="5591460" y="2205446"/>
                </a:lnTo>
                <a:lnTo>
                  <a:pt x="5636431" y="2184394"/>
                </a:lnTo>
                <a:lnTo>
                  <a:pt x="5680777" y="2162465"/>
                </a:lnTo>
                <a:lnTo>
                  <a:pt x="5724456" y="2139650"/>
                </a:lnTo>
                <a:lnTo>
                  <a:pt x="5767425" y="2115938"/>
                </a:lnTo>
                <a:lnTo>
                  <a:pt x="5809642" y="2091319"/>
                </a:lnTo>
                <a:lnTo>
                  <a:pt x="5851064" y="2065785"/>
                </a:lnTo>
                <a:lnTo>
                  <a:pt x="5891648" y="2039324"/>
                </a:lnTo>
                <a:lnTo>
                  <a:pt x="5931353" y="2011927"/>
                </a:lnTo>
                <a:lnTo>
                  <a:pt x="5970134" y="1983584"/>
                </a:lnTo>
                <a:lnTo>
                  <a:pt x="6007951" y="1954286"/>
                </a:lnTo>
                <a:lnTo>
                  <a:pt x="6044760" y="1924022"/>
                </a:lnTo>
                <a:lnTo>
                  <a:pt x="6080518" y="1892783"/>
                </a:lnTo>
                <a:lnTo>
                  <a:pt x="6115184" y="1860559"/>
                </a:lnTo>
                <a:lnTo>
                  <a:pt x="6148714" y="1827339"/>
                </a:lnTo>
                <a:lnTo>
                  <a:pt x="6181067" y="1793115"/>
                </a:lnTo>
                <a:lnTo>
                  <a:pt x="6214161" y="1755842"/>
                </a:lnTo>
                <a:lnTo>
                  <a:pt x="6246068" y="1717744"/>
                </a:lnTo>
                <a:lnTo>
                  <a:pt x="6276787" y="1678854"/>
                </a:lnTo>
                <a:lnTo>
                  <a:pt x="6306321" y="1639203"/>
                </a:lnTo>
                <a:lnTo>
                  <a:pt x="6334669" y="1598823"/>
                </a:lnTo>
                <a:lnTo>
                  <a:pt x="6361832" y="1557746"/>
                </a:lnTo>
                <a:lnTo>
                  <a:pt x="6387811" y="1516003"/>
                </a:lnTo>
                <a:lnTo>
                  <a:pt x="6412606" y="1473627"/>
                </a:lnTo>
                <a:lnTo>
                  <a:pt x="6436219" y="1430648"/>
                </a:lnTo>
                <a:lnTo>
                  <a:pt x="6458649" y="1387099"/>
                </a:lnTo>
                <a:lnTo>
                  <a:pt x="6479898" y="1343011"/>
                </a:lnTo>
                <a:lnTo>
                  <a:pt x="6499966" y="1298416"/>
                </a:lnTo>
                <a:lnTo>
                  <a:pt x="6518854" y="1253346"/>
                </a:lnTo>
                <a:lnTo>
                  <a:pt x="6536563" y="1207833"/>
                </a:lnTo>
                <a:lnTo>
                  <a:pt x="6553093" y="1161908"/>
                </a:lnTo>
                <a:lnTo>
                  <a:pt x="6568445" y="1115603"/>
                </a:lnTo>
                <a:lnTo>
                  <a:pt x="6582620" y="1068950"/>
                </a:lnTo>
                <a:lnTo>
                  <a:pt x="6595618" y="1021980"/>
                </a:lnTo>
                <a:lnTo>
                  <a:pt x="6607440" y="974725"/>
                </a:lnTo>
                <a:lnTo>
                  <a:pt x="6618087" y="927218"/>
                </a:lnTo>
                <a:lnTo>
                  <a:pt x="6627559" y="879489"/>
                </a:lnTo>
                <a:lnTo>
                  <a:pt x="6635858" y="831571"/>
                </a:lnTo>
                <a:lnTo>
                  <a:pt x="6642983" y="783495"/>
                </a:lnTo>
                <a:lnTo>
                  <a:pt x="6648935" y="735292"/>
                </a:lnTo>
                <a:lnTo>
                  <a:pt x="6653716" y="686996"/>
                </a:lnTo>
                <a:lnTo>
                  <a:pt x="6657325" y="638636"/>
                </a:lnTo>
                <a:lnTo>
                  <a:pt x="6659765" y="590246"/>
                </a:lnTo>
                <a:lnTo>
                  <a:pt x="6661034" y="541857"/>
                </a:lnTo>
                <a:lnTo>
                  <a:pt x="6661134" y="493500"/>
                </a:lnTo>
                <a:lnTo>
                  <a:pt x="6660065" y="445208"/>
                </a:lnTo>
                <a:lnTo>
                  <a:pt x="6657829" y="397011"/>
                </a:lnTo>
                <a:lnTo>
                  <a:pt x="6654426" y="348943"/>
                </a:lnTo>
                <a:lnTo>
                  <a:pt x="6649857" y="301034"/>
                </a:lnTo>
                <a:lnTo>
                  <a:pt x="6644121" y="253316"/>
                </a:lnTo>
                <a:lnTo>
                  <a:pt x="6637130" y="204781"/>
                </a:lnTo>
                <a:lnTo>
                  <a:pt x="6629074" y="156461"/>
                </a:lnTo>
                <a:lnTo>
                  <a:pt x="6619972" y="108364"/>
                </a:lnTo>
                <a:lnTo>
                  <a:pt x="6609839" y="60492"/>
                </a:lnTo>
                <a:lnTo>
                  <a:pt x="6598692" y="12853"/>
                </a:lnTo>
                <a:lnTo>
                  <a:pt x="6595399" y="0"/>
                </a:lnTo>
                <a:close/>
              </a:path>
              <a:path w="6661150" h="2955290">
                <a:moveTo>
                  <a:pt x="4816391" y="2431878"/>
                </a:moveTo>
                <a:lnTo>
                  <a:pt x="2388134" y="2431878"/>
                </a:lnTo>
                <a:lnTo>
                  <a:pt x="2437768" y="2431899"/>
                </a:lnTo>
                <a:lnTo>
                  <a:pt x="2586622" y="2433635"/>
                </a:lnTo>
                <a:lnTo>
                  <a:pt x="2785036" y="2439156"/>
                </a:lnTo>
                <a:lnTo>
                  <a:pt x="3629770" y="2477013"/>
                </a:lnTo>
                <a:lnTo>
                  <a:pt x="3879415" y="2483740"/>
                </a:lnTo>
                <a:lnTo>
                  <a:pt x="4029618" y="2484960"/>
                </a:lnTo>
                <a:lnTo>
                  <a:pt x="4180183" y="2483454"/>
                </a:lnTo>
                <a:lnTo>
                  <a:pt x="4280782" y="2480690"/>
                </a:lnTo>
                <a:lnTo>
                  <a:pt x="4381573" y="2476343"/>
                </a:lnTo>
                <a:lnTo>
                  <a:pt x="4482569" y="2470266"/>
                </a:lnTo>
                <a:lnTo>
                  <a:pt x="4530164" y="2466665"/>
                </a:lnTo>
                <a:lnTo>
                  <a:pt x="4578114" y="2462413"/>
                </a:lnTo>
                <a:lnTo>
                  <a:pt x="4626375" y="2457501"/>
                </a:lnTo>
                <a:lnTo>
                  <a:pt x="4674905" y="2451918"/>
                </a:lnTo>
                <a:lnTo>
                  <a:pt x="4723661" y="2445656"/>
                </a:lnTo>
                <a:lnTo>
                  <a:pt x="4772601" y="2438705"/>
                </a:lnTo>
                <a:lnTo>
                  <a:pt x="4816391" y="2431878"/>
                </a:lnTo>
                <a:close/>
              </a:path>
            </a:pathLst>
          </a:custGeom>
          <a:solidFill>
            <a:srgbClr val="F89931"/>
          </a:solidFill>
        </p:spPr>
        <p:txBody>
          <a:bodyPr wrap="square" lIns="0" tIns="0" rIns="0" bIns="0" rtlCol="0"/>
          <a:lstStyle/>
          <a:p>
            <a:endParaRPr sz="1800" dirty="0"/>
          </a:p>
        </p:txBody>
      </p:sp>
      <p:sp>
        <p:nvSpPr>
          <p:cNvPr id="21" name="object 4">
            <a:extLst>
              <a:ext uri="{FF2B5EF4-FFF2-40B4-BE49-F238E27FC236}">
                <a16:creationId xmlns:a16="http://schemas.microsoft.com/office/drawing/2014/main" id="{FC0BC317-5F73-BD4A-9E13-95E3F9CC0F05}"/>
              </a:ext>
            </a:extLst>
          </p:cNvPr>
          <p:cNvSpPr/>
          <p:nvPr userDrawn="1"/>
        </p:nvSpPr>
        <p:spPr>
          <a:xfrm>
            <a:off x="2794878" y="3276046"/>
            <a:ext cx="9397153" cy="3582035"/>
          </a:xfrm>
          <a:custGeom>
            <a:avLst/>
            <a:gdLst/>
            <a:ahLst/>
            <a:cxnLst/>
            <a:rect l="l" t="t" r="r" b="b"/>
            <a:pathLst>
              <a:path w="7047865" h="3582034">
                <a:moveTo>
                  <a:pt x="2229373" y="624623"/>
                </a:moveTo>
                <a:lnTo>
                  <a:pt x="2179610" y="624685"/>
                </a:lnTo>
                <a:lnTo>
                  <a:pt x="2079937" y="625948"/>
                </a:lnTo>
                <a:lnTo>
                  <a:pt x="1980051" y="628901"/>
                </a:lnTo>
                <a:lnTo>
                  <a:pt x="1879937" y="633749"/>
                </a:lnTo>
                <a:lnTo>
                  <a:pt x="1829789" y="636949"/>
                </a:lnTo>
                <a:lnTo>
                  <a:pt x="1782282" y="640601"/>
                </a:lnTo>
                <a:lnTo>
                  <a:pt x="1734365" y="645026"/>
                </a:lnTo>
                <a:lnTo>
                  <a:pt x="1686099" y="650237"/>
                </a:lnTo>
                <a:lnTo>
                  <a:pt x="1637542" y="656248"/>
                </a:lnTo>
                <a:lnTo>
                  <a:pt x="1588755" y="663074"/>
                </a:lnTo>
                <a:lnTo>
                  <a:pt x="1539798" y="670727"/>
                </a:lnTo>
                <a:lnTo>
                  <a:pt x="1490730" y="679222"/>
                </a:lnTo>
                <a:lnTo>
                  <a:pt x="1441611" y="688573"/>
                </a:lnTo>
                <a:lnTo>
                  <a:pt x="1392502" y="698793"/>
                </a:lnTo>
                <a:lnTo>
                  <a:pt x="1343461" y="709897"/>
                </a:lnTo>
                <a:lnTo>
                  <a:pt x="1294550" y="721898"/>
                </a:lnTo>
                <a:lnTo>
                  <a:pt x="1245827" y="734810"/>
                </a:lnTo>
                <a:lnTo>
                  <a:pt x="1197352" y="748646"/>
                </a:lnTo>
                <a:lnTo>
                  <a:pt x="1149186" y="763422"/>
                </a:lnTo>
                <a:lnTo>
                  <a:pt x="1101389" y="779150"/>
                </a:lnTo>
                <a:lnTo>
                  <a:pt x="1054019" y="795845"/>
                </a:lnTo>
                <a:lnTo>
                  <a:pt x="1007137" y="813520"/>
                </a:lnTo>
                <a:lnTo>
                  <a:pt x="960803" y="832189"/>
                </a:lnTo>
                <a:lnTo>
                  <a:pt x="915077" y="851866"/>
                </a:lnTo>
                <a:lnTo>
                  <a:pt x="870018" y="872565"/>
                </a:lnTo>
                <a:lnTo>
                  <a:pt x="825687" y="894300"/>
                </a:lnTo>
                <a:lnTo>
                  <a:pt x="782142" y="917085"/>
                </a:lnTo>
                <a:lnTo>
                  <a:pt x="739445" y="940933"/>
                </a:lnTo>
                <a:lnTo>
                  <a:pt x="697655" y="965858"/>
                </a:lnTo>
                <a:lnTo>
                  <a:pt x="656831" y="991874"/>
                </a:lnTo>
                <a:lnTo>
                  <a:pt x="617034" y="1018996"/>
                </a:lnTo>
                <a:lnTo>
                  <a:pt x="578323" y="1047236"/>
                </a:lnTo>
                <a:lnTo>
                  <a:pt x="540758" y="1076609"/>
                </a:lnTo>
                <a:lnTo>
                  <a:pt x="504400" y="1107129"/>
                </a:lnTo>
                <a:lnTo>
                  <a:pt x="469308" y="1138809"/>
                </a:lnTo>
                <a:lnTo>
                  <a:pt x="435541" y="1171663"/>
                </a:lnTo>
                <a:lnTo>
                  <a:pt x="403160" y="1205706"/>
                </a:lnTo>
                <a:lnTo>
                  <a:pt x="369536" y="1243812"/>
                </a:lnTo>
                <a:lnTo>
                  <a:pt x="337383" y="1282931"/>
                </a:lnTo>
                <a:lnTo>
                  <a:pt x="306699" y="1323014"/>
                </a:lnTo>
                <a:lnTo>
                  <a:pt x="277484" y="1364015"/>
                </a:lnTo>
                <a:lnTo>
                  <a:pt x="249737" y="1405884"/>
                </a:lnTo>
                <a:lnTo>
                  <a:pt x="223456" y="1448575"/>
                </a:lnTo>
                <a:lnTo>
                  <a:pt x="198640" y="1492040"/>
                </a:lnTo>
                <a:lnTo>
                  <a:pt x="175289" y="1536231"/>
                </a:lnTo>
                <a:lnTo>
                  <a:pt x="153401" y="1581100"/>
                </a:lnTo>
                <a:lnTo>
                  <a:pt x="132976" y="1626600"/>
                </a:lnTo>
                <a:lnTo>
                  <a:pt x="114012" y="1672683"/>
                </a:lnTo>
                <a:lnTo>
                  <a:pt x="96508" y="1719301"/>
                </a:lnTo>
                <a:lnTo>
                  <a:pt x="80464" y="1766406"/>
                </a:lnTo>
                <a:lnTo>
                  <a:pt x="65878" y="1813951"/>
                </a:lnTo>
                <a:lnTo>
                  <a:pt x="52749" y="1861889"/>
                </a:lnTo>
                <a:lnTo>
                  <a:pt x="41077" y="1910170"/>
                </a:lnTo>
                <a:lnTo>
                  <a:pt x="30860" y="1958748"/>
                </a:lnTo>
                <a:lnTo>
                  <a:pt x="22097" y="2007575"/>
                </a:lnTo>
                <a:lnTo>
                  <a:pt x="14787" y="2056604"/>
                </a:lnTo>
                <a:lnTo>
                  <a:pt x="8929" y="2105785"/>
                </a:lnTo>
                <a:lnTo>
                  <a:pt x="4523" y="2155072"/>
                </a:lnTo>
                <a:lnTo>
                  <a:pt x="1566" y="2204418"/>
                </a:lnTo>
                <a:lnTo>
                  <a:pt x="59" y="2253773"/>
                </a:lnTo>
                <a:lnTo>
                  <a:pt x="0" y="2303092"/>
                </a:lnTo>
                <a:lnTo>
                  <a:pt x="1387" y="2352325"/>
                </a:lnTo>
                <a:lnTo>
                  <a:pt x="4221" y="2401425"/>
                </a:lnTo>
                <a:lnTo>
                  <a:pt x="8500" y="2450344"/>
                </a:lnTo>
                <a:lnTo>
                  <a:pt x="14222" y="2499036"/>
                </a:lnTo>
                <a:lnTo>
                  <a:pt x="21377" y="2547934"/>
                </a:lnTo>
                <a:lnTo>
                  <a:pt x="29814" y="2596569"/>
                </a:lnTo>
                <a:lnTo>
                  <a:pt x="39510" y="2644934"/>
                </a:lnTo>
                <a:lnTo>
                  <a:pt x="50440" y="2693021"/>
                </a:lnTo>
                <a:lnTo>
                  <a:pt x="62580" y="2740822"/>
                </a:lnTo>
                <a:lnTo>
                  <a:pt x="75908" y="2788331"/>
                </a:lnTo>
                <a:lnTo>
                  <a:pt x="90397" y="2835539"/>
                </a:lnTo>
                <a:lnTo>
                  <a:pt x="106025" y="2882438"/>
                </a:lnTo>
                <a:lnTo>
                  <a:pt x="122768" y="2929022"/>
                </a:lnTo>
                <a:lnTo>
                  <a:pt x="140601" y="2975283"/>
                </a:lnTo>
                <a:lnTo>
                  <a:pt x="159500" y="3021213"/>
                </a:lnTo>
                <a:lnTo>
                  <a:pt x="179442" y="3066805"/>
                </a:lnTo>
                <a:lnTo>
                  <a:pt x="200402" y="3112050"/>
                </a:lnTo>
                <a:lnTo>
                  <a:pt x="222357" y="3156942"/>
                </a:lnTo>
                <a:lnTo>
                  <a:pt x="245282" y="3201473"/>
                </a:lnTo>
                <a:lnTo>
                  <a:pt x="269154" y="3245636"/>
                </a:lnTo>
                <a:lnTo>
                  <a:pt x="293947" y="3289422"/>
                </a:lnTo>
                <a:lnTo>
                  <a:pt x="319640" y="3332825"/>
                </a:lnTo>
                <a:lnTo>
                  <a:pt x="346206" y="3375836"/>
                </a:lnTo>
                <a:lnTo>
                  <a:pt x="373623" y="3418449"/>
                </a:lnTo>
                <a:lnTo>
                  <a:pt x="401867" y="3460655"/>
                </a:lnTo>
                <a:lnTo>
                  <a:pt x="430912" y="3502447"/>
                </a:lnTo>
                <a:lnTo>
                  <a:pt x="460737" y="3543818"/>
                </a:lnTo>
                <a:lnTo>
                  <a:pt x="489220" y="3581956"/>
                </a:lnTo>
                <a:lnTo>
                  <a:pt x="7047842" y="3581956"/>
                </a:lnTo>
                <a:lnTo>
                  <a:pt x="7047842" y="669203"/>
                </a:lnTo>
                <a:lnTo>
                  <a:pt x="3562443" y="669203"/>
                </a:lnTo>
                <a:lnTo>
                  <a:pt x="3414681" y="667559"/>
                </a:lnTo>
                <a:lnTo>
                  <a:pt x="3168486" y="659724"/>
                </a:lnTo>
                <a:lnTo>
                  <a:pt x="2527049" y="630600"/>
                </a:lnTo>
                <a:lnTo>
                  <a:pt x="2378391" y="626405"/>
                </a:lnTo>
                <a:lnTo>
                  <a:pt x="2229373" y="624623"/>
                </a:lnTo>
                <a:close/>
              </a:path>
              <a:path w="7047865" h="3582034">
                <a:moveTo>
                  <a:pt x="6813966" y="0"/>
                </a:moveTo>
                <a:lnTo>
                  <a:pt x="6764348" y="140"/>
                </a:lnTo>
                <a:lnTo>
                  <a:pt x="6714652" y="1156"/>
                </a:lnTo>
                <a:lnTo>
                  <a:pt x="6664899" y="3037"/>
                </a:lnTo>
                <a:lnTo>
                  <a:pt x="6615108" y="5776"/>
                </a:lnTo>
                <a:lnTo>
                  <a:pt x="6565296" y="9364"/>
                </a:lnTo>
                <a:lnTo>
                  <a:pt x="6515484" y="13792"/>
                </a:lnTo>
                <a:lnTo>
                  <a:pt x="6465691" y="19053"/>
                </a:lnTo>
                <a:lnTo>
                  <a:pt x="6415934" y="25137"/>
                </a:lnTo>
                <a:lnTo>
                  <a:pt x="6366234" y="32037"/>
                </a:lnTo>
                <a:lnTo>
                  <a:pt x="6316610" y="39744"/>
                </a:lnTo>
                <a:lnTo>
                  <a:pt x="6267014" y="48268"/>
                </a:lnTo>
                <a:lnTo>
                  <a:pt x="6217675" y="57548"/>
                </a:lnTo>
                <a:lnTo>
                  <a:pt x="6168582" y="67548"/>
                </a:lnTo>
                <a:lnTo>
                  <a:pt x="6119720" y="78230"/>
                </a:lnTo>
                <a:lnTo>
                  <a:pt x="6071078" y="89555"/>
                </a:lnTo>
                <a:lnTo>
                  <a:pt x="6022642" y="101486"/>
                </a:lnTo>
                <a:lnTo>
                  <a:pt x="5974399" y="113986"/>
                </a:lnTo>
                <a:lnTo>
                  <a:pt x="5926337" y="127016"/>
                </a:lnTo>
                <a:lnTo>
                  <a:pt x="5878443" y="140539"/>
                </a:lnTo>
                <a:lnTo>
                  <a:pt x="5783104" y="168915"/>
                </a:lnTo>
                <a:lnTo>
                  <a:pt x="5688281" y="198810"/>
                </a:lnTo>
                <a:lnTo>
                  <a:pt x="5546787" y="245842"/>
                </a:lnTo>
                <a:lnTo>
                  <a:pt x="5124377" y="393210"/>
                </a:lnTo>
                <a:lnTo>
                  <a:pt x="4935847" y="456499"/>
                </a:lnTo>
                <a:lnTo>
                  <a:pt x="4841012" y="486503"/>
                </a:lnTo>
                <a:lnTo>
                  <a:pt x="4745659" y="515012"/>
                </a:lnTo>
                <a:lnTo>
                  <a:pt x="4697756" y="528611"/>
                </a:lnTo>
                <a:lnTo>
                  <a:pt x="4649685" y="541724"/>
                </a:lnTo>
                <a:lnTo>
                  <a:pt x="4601433" y="554311"/>
                </a:lnTo>
                <a:lnTo>
                  <a:pt x="4552987" y="566337"/>
                </a:lnTo>
                <a:lnTo>
                  <a:pt x="4503084" y="577973"/>
                </a:lnTo>
                <a:lnTo>
                  <a:pt x="4453233" y="588772"/>
                </a:lnTo>
                <a:lnTo>
                  <a:pt x="4403433" y="598758"/>
                </a:lnTo>
                <a:lnTo>
                  <a:pt x="4353681" y="607958"/>
                </a:lnTo>
                <a:lnTo>
                  <a:pt x="4303976" y="616398"/>
                </a:lnTo>
                <a:lnTo>
                  <a:pt x="4254313" y="624102"/>
                </a:lnTo>
                <a:lnTo>
                  <a:pt x="4204693" y="631098"/>
                </a:lnTo>
                <a:lnTo>
                  <a:pt x="4155112" y="637410"/>
                </a:lnTo>
                <a:lnTo>
                  <a:pt x="4105569" y="643064"/>
                </a:lnTo>
                <a:lnTo>
                  <a:pt x="4056060" y="648086"/>
                </a:lnTo>
                <a:lnTo>
                  <a:pt x="4006585" y="652502"/>
                </a:lnTo>
                <a:lnTo>
                  <a:pt x="3957141" y="656337"/>
                </a:lnTo>
                <a:lnTo>
                  <a:pt x="3907726" y="659617"/>
                </a:lnTo>
                <a:lnTo>
                  <a:pt x="3858337" y="662368"/>
                </a:lnTo>
                <a:lnTo>
                  <a:pt x="3759630" y="666386"/>
                </a:lnTo>
                <a:lnTo>
                  <a:pt x="3661005" y="668595"/>
                </a:lnTo>
                <a:lnTo>
                  <a:pt x="3562443" y="669203"/>
                </a:lnTo>
                <a:lnTo>
                  <a:pt x="7047842" y="669203"/>
                </a:lnTo>
                <a:lnTo>
                  <a:pt x="7047842" y="11601"/>
                </a:lnTo>
                <a:lnTo>
                  <a:pt x="7011290" y="8348"/>
                </a:lnTo>
                <a:lnTo>
                  <a:pt x="6962170" y="4907"/>
                </a:lnTo>
                <a:lnTo>
                  <a:pt x="6912896" y="2374"/>
                </a:lnTo>
                <a:lnTo>
                  <a:pt x="6863488" y="741"/>
                </a:lnTo>
                <a:lnTo>
                  <a:pt x="6813966" y="0"/>
                </a:lnTo>
                <a:close/>
              </a:path>
            </a:pathLst>
          </a:custGeom>
          <a:solidFill>
            <a:srgbClr val="007AC2"/>
          </a:solidFill>
        </p:spPr>
        <p:txBody>
          <a:bodyPr wrap="square" lIns="0" tIns="0" rIns="0" bIns="0" rtlCol="0"/>
          <a:lstStyle/>
          <a:p>
            <a:endParaRPr sz="1800"/>
          </a:p>
        </p:txBody>
      </p:sp>
      <p:sp>
        <p:nvSpPr>
          <p:cNvPr id="22" name="Holder 2">
            <a:extLst>
              <a:ext uri="{FF2B5EF4-FFF2-40B4-BE49-F238E27FC236}">
                <a16:creationId xmlns:a16="http://schemas.microsoft.com/office/drawing/2014/main" id="{653E3899-EB9B-7E47-9F1B-B9B6199ACA1B}"/>
              </a:ext>
            </a:extLst>
          </p:cNvPr>
          <p:cNvSpPr>
            <a:spLocks noGrp="1"/>
          </p:cNvSpPr>
          <p:nvPr>
            <p:ph type="title"/>
          </p:nvPr>
        </p:nvSpPr>
        <p:spPr>
          <a:xfrm>
            <a:off x="592668" y="368325"/>
            <a:ext cx="6620933" cy="630942"/>
          </a:xfrm>
          <a:prstGeom prst="rect">
            <a:avLst/>
          </a:prstGeom>
        </p:spPr>
        <p:txBody>
          <a:bodyPr lIns="0" tIns="0" rIns="0" bIns="0"/>
          <a:lstStyle>
            <a:lvl1pPr>
              <a:defRPr sz="4100" b="1" i="0">
                <a:solidFill>
                  <a:schemeClr val="bg1"/>
                </a:solidFill>
                <a:latin typeface="Calibri"/>
                <a:cs typeface="Calibri"/>
              </a:defRPr>
            </a:lvl1pPr>
          </a:lstStyle>
          <a:p>
            <a:endParaRPr dirty="0"/>
          </a:p>
        </p:txBody>
      </p:sp>
      <p:sp>
        <p:nvSpPr>
          <p:cNvPr id="23" name="Text Placeholder 8">
            <a:extLst>
              <a:ext uri="{FF2B5EF4-FFF2-40B4-BE49-F238E27FC236}">
                <a16:creationId xmlns:a16="http://schemas.microsoft.com/office/drawing/2014/main" id="{093D63A8-0AE2-4C4A-A438-85E398255235}"/>
              </a:ext>
            </a:extLst>
          </p:cNvPr>
          <p:cNvSpPr>
            <a:spLocks noGrp="1"/>
          </p:cNvSpPr>
          <p:nvPr>
            <p:ph type="body" sz="quarter" idx="10" hasCustomPrompt="1"/>
          </p:nvPr>
        </p:nvSpPr>
        <p:spPr>
          <a:xfrm>
            <a:off x="592668" y="2819400"/>
            <a:ext cx="10913531" cy="990600"/>
          </a:xfrm>
        </p:spPr>
        <p:txBody>
          <a:bodyPr/>
          <a:lstStyle>
            <a:lvl1pPr>
              <a:defRPr sz="2000" b="0" i="1">
                <a:solidFill>
                  <a:schemeClr val="tx1">
                    <a:lumMod val="65000"/>
                    <a:lumOff val="35000"/>
                  </a:schemeClr>
                </a:solidFill>
              </a:defRPr>
            </a:lvl1pPr>
            <a:lvl2pPr>
              <a:defRPr sz="2000" b="0">
                <a:solidFill>
                  <a:schemeClr val="tx1">
                    <a:lumMod val="65000"/>
                    <a:lumOff val="35000"/>
                  </a:schemeClr>
                </a:solidFill>
              </a:defRPr>
            </a:lvl2pPr>
            <a:lvl3pPr>
              <a:defRPr sz="2000" b="0">
                <a:solidFill>
                  <a:schemeClr val="tx1">
                    <a:lumMod val="65000"/>
                    <a:lumOff val="35000"/>
                  </a:schemeClr>
                </a:solidFill>
              </a:defRPr>
            </a:lvl3pPr>
            <a:lvl4pPr>
              <a:defRPr sz="1800">
                <a:solidFill>
                  <a:schemeClr val="tx1">
                    <a:lumMod val="65000"/>
                    <a:lumOff val="35000"/>
                  </a:schemeClr>
                </a:solidFill>
              </a:defRPr>
            </a:lvl4pPr>
            <a:lvl5pPr>
              <a:defRPr sz="1800">
                <a:solidFill>
                  <a:schemeClr val="tx1">
                    <a:lumMod val="65000"/>
                    <a:lumOff val="35000"/>
                  </a:schemeClr>
                </a:solidFill>
              </a:defRPr>
            </a:lvl5pPr>
          </a:lstStyle>
          <a:p>
            <a:pPr lvl="0"/>
            <a:r>
              <a:rPr lang="en-GB" dirty="0"/>
              <a:t>Click to edit Master text styles (text to fill just the white area)</a:t>
            </a:r>
          </a:p>
        </p:txBody>
      </p:sp>
      <p:sp>
        <p:nvSpPr>
          <p:cNvPr id="24" name="Text Placeholder 8">
            <a:extLst>
              <a:ext uri="{FF2B5EF4-FFF2-40B4-BE49-F238E27FC236}">
                <a16:creationId xmlns:a16="http://schemas.microsoft.com/office/drawing/2014/main" id="{7C99F157-1C5C-F442-83AF-43F725353DDD}"/>
              </a:ext>
            </a:extLst>
          </p:cNvPr>
          <p:cNvSpPr>
            <a:spLocks noGrp="1"/>
          </p:cNvSpPr>
          <p:nvPr>
            <p:ph type="body" sz="quarter" idx="11" hasCustomPrompt="1"/>
          </p:nvPr>
        </p:nvSpPr>
        <p:spPr>
          <a:xfrm>
            <a:off x="4864948" y="4849376"/>
            <a:ext cx="6646331" cy="615553"/>
          </a:xfrm>
        </p:spPr>
        <p:txBody>
          <a:bodyPr/>
          <a:lstStyle>
            <a:lvl1pPr>
              <a:defRPr sz="2000" b="0" i="1">
                <a:solidFill>
                  <a:schemeClr val="bg1"/>
                </a:solidFill>
              </a:defRPr>
            </a:lvl1pPr>
            <a:lvl2pPr>
              <a:defRPr sz="2000" b="0">
                <a:solidFill>
                  <a:schemeClr val="bg1"/>
                </a:solidFill>
              </a:defRPr>
            </a:lvl2pPr>
            <a:lvl3pPr>
              <a:defRPr sz="2000" b="0">
                <a:solidFill>
                  <a:schemeClr val="bg1"/>
                </a:solidFill>
              </a:defRPr>
            </a:lvl3pPr>
            <a:lvl4pPr>
              <a:defRPr sz="1800">
                <a:solidFill>
                  <a:schemeClr val="bg1"/>
                </a:solidFill>
              </a:defRPr>
            </a:lvl4pPr>
            <a:lvl5pPr>
              <a:defRPr sz="1800">
                <a:solidFill>
                  <a:schemeClr val="bg1"/>
                </a:solidFill>
              </a:defRPr>
            </a:lvl5pPr>
          </a:lstStyle>
          <a:p>
            <a:pPr lvl="0"/>
            <a:r>
              <a:rPr lang="en-GB" dirty="0"/>
              <a:t>Use this box to highlight a key point or conclusion from above point!</a:t>
            </a:r>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5. Main Content">
    <p:spTree>
      <p:nvGrpSpPr>
        <p:cNvPr id="1" name=""/>
        <p:cNvGrpSpPr/>
        <p:nvPr/>
      </p:nvGrpSpPr>
      <p:grpSpPr>
        <a:xfrm>
          <a:off x="0" y="0"/>
          <a:ext cx="0" cy="0"/>
          <a:chOff x="0" y="0"/>
          <a:chExt cx="0" cy="0"/>
        </a:xfrm>
      </p:grpSpPr>
      <p:sp>
        <p:nvSpPr>
          <p:cNvPr id="7" name="object 2">
            <a:extLst>
              <a:ext uri="{FF2B5EF4-FFF2-40B4-BE49-F238E27FC236}">
                <a16:creationId xmlns:a16="http://schemas.microsoft.com/office/drawing/2014/main" id="{F8653A51-8884-F846-9A2B-C259D09DDB69}"/>
              </a:ext>
            </a:extLst>
          </p:cNvPr>
          <p:cNvSpPr/>
          <p:nvPr userDrawn="1"/>
        </p:nvSpPr>
        <p:spPr>
          <a:xfrm>
            <a:off x="0" y="0"/>
            <a:ext cx="8881533" cy="2057400"/>
          </a:xfrm>
          <a:custGeom>
            <a:avLst/>
            <a:gdLst/>
            <a:ahLst/>
            <a:cxnLst/>
            <a:rect l="l" t="t" r="r" b="b"/>
            <a:pathLst>
              <a:path w="6661150" h="2656840">
                <a:moveTo>
                  <a:pt x="6649597" y="0"/>
                </a:moveTo>
                <a:lnTo>
                  <a:pt x="0" y="0"/>
                </a:lnTo>
                <a:lnTo>
                  <a:pt x="0" y="2656356"/>
                </a:lnTo>
                <a:lnTo>
                  <a:pt x="667074" y="2425085"/>
                </a:lnTo>
                <a:lnTo>
                  <a:pt x="808920" y="2378380"/>
                </a:lnTo>
                <a:lnTo>
                  <a:pt x="903928" y="2348523"/>
                </a:lnTo>
                <a:lnTo>
                  <a:pt x="999377" y="2319941"/>
                </a:lnTo>
                <a:lnTo>
                  <a:pt x="1095341" y="2292845"/>
                </a:lnTo>
                <a:lnTo>
                  <a:pt x="1143539" y="2279921"/>
                </a:lnTo>
                <a:lnTo>
                  <a:pt x="1191892" y="2267449"/>
                </a:lnTo>
                <a:lnTo>
                  <a:pt x="1240411" y="2255456"/>
                </a:lnTo>
                <a:lnTo>
                  <a:pt x="1290687" y="2243667"/>
                </a:lnTo>
                <a:lnTo>
                  <a:pt x="1340918" y="2232597"/>
                </a:lnTo>
                <a:lnTo>
                  <a:pt x="1391106" y="2222225"/>
                </a:lnTo>
                <a:lnTo>
                  <a:pt x="1441252" y="2212533"/>
                </a:lnTo>
                <a:lnTo>
                  <a:pt x="1491357" y="2203504"/>
                </a:lnTo>
                <a:lnTo>
                  <a:pt x="1541424" y="2195118"/>
                </a:lnTo>
                <a:lnTo>
                  <a:pt x="1591454" y="2187356"/>
                </a:lnTo>
                <a:lnTo>
                  <a:pt x="1641448" y="2180201"/>
                </a:lnTo>
                <a:lnTo>
                  <a:pt x="1691408" y="2173633"/>
                </a:lnTo>
                <a:lnTo>
                  <a:pt x="1741335" y="2167635"/>
                </a:lnTo>
                <a:lnTo>
                  <a:pt x="1791231" y="2162187"/>
                </a:lnTo>
                <a:lnTo>
                  <a:pt x="1841098" y="2157271"/>
                </a:lnTo>
                <a:lnTo>
                  <a:pt x="1940750" y="2148962"/>
                </a:lnTo>
                <a:lnTo>
                  <a:pt x="2040302" y="2142558"/>
                </a:lnTo>
                <a:lnTo>
                  <a:pt x="2139768" y="2137910"/>
                </a:lnTo>
                <a:lnTo>
                  <a:pt x="2239159" y="2134872"/>
                </a:lnTo>
                <a:lnTo>
                  <a:pt x="2338489" y="2133294"/>
                </a:lnTo>
                <a:lnTo>
                  <a:pt x="4816391" y="2133006"/>
                </a:lnTo>
                <a:lnTo>
                  <a:pt x="4821682" y="2132181"/>
                </a:lnTo>
                <a:lnTo>
                  <a:pt x="4870861" y="2123820"/>
                </a:lnTo>
                <a:lnTo>
                  <a:pt x="4920097" y="2114740"/>
                </a:lnTo>
                <a:lnTo>
                  <a:pt x="4969347" y="2104931"/>
                </a:lnTo>
                <a:lnTo>
                  <a:pt x="5018567" y="2094382"/>
                </a:lnTo>
                <a:lnTo>
                  <a:pt x="5067716" y="2083085"/>
                </a:lnTo>
                <a:lnTo>
                  <a:pt x="5116750" y="2071029"/>
                </a:lnTo>
                <a:lnTo>
                  <a:pt x="5165628" y="2058205"/>
                </a:lnTo>
                <a:lnTo>
                  <a:pt x="5214307" y="2044602"/>
                </a:lnTo>
                <a:lnTo>
                  <a:pt x="5262744" y="2030210"/>
                </a:lnTo>
                <a:lnTo>
                  <a:pt x="5310897" y="2015021"/>
                </a:lnTo>
                <a:lnTo>
                  <a:pt x="5358723" y="1999024"/>
                </a:lnTo>
                <a:lnTo>
                  <a:pt x="5406179" y="1982209"/>
                </a:lnTo>
                <a:lnTo>
                  <a:pt x="5453224" y="1964566"/>
                </a:lnTo>
                <a:lnTo>
                  <a:pt x="5499814" y="1946086"/>
                </a:lnTo>
                <a:lnTo>
                  <a:pt x="5545907" y="1926759"/>
                </a:lnTo>
                <a:lnTo>
                  <a:pt x="5591460" y="1906574"/>
                </a:lnTo>
                <a:lnTo>
                  <a:pt x="5636431" y="1885522"/>
                </a:lnTo>
                <a:lnTo>
                  <a:pt x="5680777" y="1863593"/>
                </a:lnTo>
                <a:lnTo>
                  <a:pt x="5724456" y="1840778"/>
                </a:lnTo>
                <a:lnTo>
                  <a:pt x="5767425" y="1817066"/>
                </a:lnTo>
                <a:lnTo>
                  <a:pt x="5809642" y="1792448"/>
                </a:lnTo>
                <a:lnTo>
                  <a:pt x="5851064" y="1766913"/>
                </a:lnTo>
                <a:lnTo>
                  <a:pt x="5891648" y="1740452"/>
                </a:lnTo>
                <a:lnTo>
                  <a:pt x="5931353" y="1713055"/>
                </a:lnTo>
                <a:lnTo>
                  <a:pt x="5970134" y="1684713"/>
                </a:lnTo>
                <a:lnTo>
                  <a:pt x="6007951" y="1655415"/>
                </a:lnTo>
                <a:lnTo>
                  <a:pt x="6044760" y="1625151"/>
                </a:lnTo>
                <a:lnTo>
                  <a:pt x="6080518" y="1593911"/>
                </a:lnTo>
                <a:lnTo>
                  <a:pt x="6115184" y="1561687"/>
                </a:lnTo>
                <a:lnTo>
                  <a:pt x="6148714" y="1528468"/>
                </a:lnTo>
                <a:lnTo>
                  <a:pt x="6181067" y="1494243"/>
                </a:lnTo>
                <a:lnTo>
                  <a:pt x="6214161" y="1456970"/>
                </a:lnTo>
                <a:lnTo>
                  <a:pt x="6246068" y="1418872"/>
                </a:lnTo>
                <a:lnTo>
                  <a:pt x="6276787" y="1379982"/>
                </a:lnTo>
                <a:lnTo>
                  <a:pt x="6306321" y="1340332"/>
                </a:lnTo>
                <a:lnTo>
                  <a:pt x="6334669" y="1299952"/>
                </a:lnTo>
                <a:lnTo>
                  <a:pt x="6361832" y="1258874"/>
                </a:lnTo>
                <a:lnTo>
                  <a:pt x="6387811" y="1217132"/>
                </a:lnTo>
                <a:lnTo>
                  <a:pt x="6412606" y="1174755"/>
                </a:lnTo>
                <a:lnTo>
                  <a:pt x="6436219" y="1131776"/>
                </a:lnTo>
                <a:lnTo>
                  <a:pt x="6458649" y="1088227"/>
                </a:lnTo>
                <a:lnTo>
                  <a:pt x="6479898" y="1044139"/>
                </a:lnTo>
                <a:lnTo>
                  <a:pt x="6499966" y="999545"/>
                </a:lnTo>
                <a:lnTo>
                  <a:pt x="6518854" y="954475"/>
                </a:lnTo>
                <a:lnTo>
                  <a:pt x="6536563" y="908961"/>
                </a:lnTo>
                <a:lnTo>
                  <a:pt x="6553093" y="863036"/>
                </a:lnTo>
                <a:lnTo>
                  <a:pt x="6568445" y="816731"/>
                </a:lnTo>
                <a:lnTo>
                  <a:pt x="6582620" y="770078"/>
                </a:lnTo>
                <a:lnTo>
                  <a:pt x="6595618" y="723108"/>
                </a:lnTo>
                <a:lnTo>
                  <a:pt x="6607440" y="675854"/>
                </a:lnTo>
                <a:lnTo>
                  <a:pt x="6618087" y="628346"/>
                </a:lnTo>
                <a:lnTo>
                  <a:pt x="6627559" y="580617"/>
                </a:lnTo>
                <a:lnTo>
                  <a:pt x="6635858" y="532699"/>
                </a:lnTo>
                <a:lnTo>
                  <a:pt x="6642983" y="484623"/>
                </a:lnTo>
                <a:lnTo>
                  <a:pt x="6648935" y="436421"/>
                </a:lnTo>
                <a:lnTo>
                  <a:pt x="6653716" y="388124"/>
                </a:lnTo>
                <a:lnTo>
                  <a:pt x="6657325" y="339765"/>
                </a:lnTo>
                <a:lnTo>
                  <a:pt x="6659765" y="291374"/>
                </a:lnTo>
                <a:lnTo>
                  <a:pt x="6661034" y="242985"/>
                </a:lnTo>
                <a:lnTo>
                  <a:pt x="6661134" y="194628"/>
                </a:lnTo>
                <a:lnTo>
                  <a:pt x="6660065" y="146336"/>
                </a:lnTo>
                <a:lnTo>
                  <a:pt x="6657829" y="98140"/>
                </a:lnTo>
                <a:lnTo>
                  <a:pt x="6654426" y="50071"/>
                </a:lnTo>
                <a:lnTo>
                  <a:pt x="6649857" y="2162"/>
                </a:lnTo>
                <a:lnTo>
                  <a:pt x="6649597" y="0"/>
                </a:lnTo>
                <a:close/>
              </a:path>
              <a:path w="6661150" h="2656840">
                <a:moveTo>
                  <a:pt x="4816391" y="2133006"/>
                </a:moveTo>
                <a:lnTo>
                  <a:pt x="2388134" y="2133006"/>
                </a:lnTo>
                <a:lnTo>
                  <a:pt x="2437768" y="2133028"/>
                </a:lnTo>
                <a:lnTo>
                  <a:pt x="2586622" y="2134764"/>
                </a:lnTo>
                <a:lnTo>
                  <a:pt x="2785036" y="2140285"/>
                </a:lnTo>
                <a:lnTo>
                  <a:pt x="3629770" y="2178142"/>
                </a:lnTo>
                <a:lnTo>
                  <a:pt x="3879415" y="2184869"/>
                </a:lnTo>
                <a:lnTo>
                  <a:pt x="4029618" y="2186088"/>
                </a:lnTo>
                <a:lnTo>
                  <a:pt x="4180183" y="2184583"/>
                </a:lnTo>
                <a:lnTo>
                  <a:pt x="4280782" y="2181818"/>
                </a:lnTo>
                <a:lnTo>
                  <a:pt x="4381573" y="2177471"/>
                </a:lnTo>
                <a:lnTo>
                  <a:pt x="4482569" y="2171394"/>
                </a:lnTo>
                <a:lnTo>
                  <a:pt x="4530164" y="2167793"/>
                </a:lnTo>
                <a:lnTo>
                  <a:pt x="4578114" y="2163541"/>
                </a:lnTo>
                <a:lnTo>
                  <a:pt x="4626375" y="2158629"/>
                </a:lnTo>
                <a:lnTo>
                  <a:pt x="4674905" y="2153047"/>
                </a:lnTo>
                <a:lnTo>
                  <a:pt x="4723661" y="2146785"/>
                </a:lnTo>
                <a:lnTo>
                  <a:pt x="4772601" y="2139833"/>
                </a:lnTo>
                <a:lnTo>
                  <a:pt x="4816391" y="2133006"/>
                </a:lnTo>
                <a:close/>
              </a:path>
            </a:pathLst>
          </a:custGeom>
          <a:solidFill>
            <a:srgbClr val="007AC2"/>
          </a:solidFill>
        </p:spPr>
        <p:txBody>
          <a:bodyPr wrap="square" lIns="0" tIns="0" rIns="0" bIns="0" rtlCol="0"/>
          <a:lstStyle/>
          <a:p>
            <a:endParaRPr sz="1800"/>
          </a:p>
        </p:txBody>
      </p:sp>
      <p:sp>
        <p:nvSpPr>
          <p:cNvPr id="2" name="Holder 2"/>
          <p:cNvSpPr>
            <a:spLocks noGrp="1"/>
          </p:cNvSpPr>
          <p:nvPr>
            <p:ph type="title"/>
          </p:nvPr>
        </p:nvSpPr>
        <p:spPr>
          <a:xfrm>
            <a:off x="592668" y="368325"/>
            <a:ext cx="7128933" cy="630942"/>
          </a:xfrm>
          <a:prstGeom prst="rect">
            <a:avLst/>
          </a:prstGeom>
        </p:spPr>
        <p:txBody>
          <a:bodyPr lIns="0" tIns="0" rIns="0" bIns="0"/>
          <a:lstStyle>
            <a:lvl1pPr>
              <a:defRPr sz="4100" b="1" i="0">
                <a:solidFill>
                  <a:schemeClr val="bg1"/>
                </a:solidFill>
                <a:latin typeface="Calibri"/>
                <a:cs typeface="Calibri"/>
              </a:defRPr>
            </a:lvl1pPr>
          </a:lstStyle>
          <a:p>
            <a:endParaRPr dirty="0"/>
          </a:p>
        </p:txBody>
      </p:sp>
      <p:sp>
        <p:nvSpPr>
          <p:cNvPr id="9" name="object 15">
            <a:extLst>
              <a:ext uri="{FF2B5EF4-FFF2-40B4-BE49-F238E27FC236}">
                <a16:creationId xmlns:a16="http://schemas.microsoft.com/office/drawing/2014/main" id="{A45F400E-BD75-9048-B924-171E462F4C88}"/>
              </a:ext>
            </a:extLst>
          </p:cNvPr>
          <p:cNvSpPr txBox="1"/>
          <p:nvPr userDrawn="1"/>
        </p:nvSpPr>
        <p:spPr>
          <a:xfrm>
            <a:off x="636211" y="2668454"/>
            <a:ext cx="9567333" cy="320601"/>
          </a:xfrm>
          <a:prstGeom prst="rect">
            <a:avLst/>
          </a:prstGeom>
        </p:spPr>
        <p:txBody>
          <a:bodyPr vert="horz" wrap="square" lIns="0" tIns="12700" rIns="0" bIns="0" rtlCol="0">
            <a:spAutoFit/>
          </a:bodyPr>
          <a:lstStyle/>
          <a:p>
            <a:pPr marL="12700" marR="679450">
              <a:lnSpc>
                <a:spcPct val="100000"/>
              </a:lnSpc>
              <a:spcBef>
                <a:spcPts val="1130"/>
              </a:spcBef>
            </a:pPr>
            <a:endParaRPr sz="2000" dirty="0">
              <a:latin typeface="Calibri"/>
              <a:cs typeface="Calibri"/>
            </a:endParaRPr>
          </a:p>
        </p:txBody>
      </p:sp>
      <p:sp>
        <p:nvSpPr>
          <p:cNvPr id="6" name="Text Placeholder 8">
            <a:extLst>
              <a:ext uri="{FF2B5EF4-FFF2-40B4-BE49-F238E27FC236}">
                <a16:creationId xmlns:a16="http://schemas.microsoft.com/office/drawing/2014/main" id="{1D0743E1-D3DC-074C-8CF2-078A70139013}"/>
              </a:ext>
            </a:extLst>
          </p:cNvPr>
          <p:cNvSpPr>
            <a:spLocks noGrp="1"/>
          </p:cNvSpPr>
          <p:nvPr>
            <p:ph type="body" sz="quarter" idx="10"/>
          </p:nvPr>
        </p:nvSpPr>
        <p:spPr>
          <a:xfrm>
            <a:off x="592669" y="3154720"/>
            <a:ext cx="9084731" cy="2554545"/>
          </a:xfrm>
        </p:spPr>
        <p:txBody>
          <a:bodyPr/>
          <a:lstStyle>
            <a:lvl1pPr>
              <a:spcAft>
                <a:spcPts val="1200"/>
              </a:spcAft>
              <a:defRPr sz="2000" b="0" i="1">
                <a:solidFill>
                  <a:schemeClr val="tx1">
                    <a:lumMod val="65000"/>
                    <a:lumOff val="35000"/>
                  </a:schemeClr>
                </a:solidFill>
              </a:defRPr>
            </a:lvl1pPr>
            <a:lvl2pPr>
              <a:spcAft>
                <a:spcPts val="1200"/>
              </a:spcAft>
              <a:defRPr sz="2000" b="0">
                <a:solidFill>
                  <a:schemeClr val="tx1">
                    <a:lumMod val="65000"/>
                    <a:lumOff val="35000"/>
                  </a:schemeClr>
                </a:solidFill>
              </a:defRPr>
            </a:lvl2pPr>
            <a:lvl3pPr>
              <a:spcAft>
                <a:spcPts val="1200"/>
              </a:spcAft>
              <a:defRPr sz="2000" b="0">
                <a:solidFill>
                  <a:schemeClr val="tx1">
                    <a:lumMod val="65000"/>
                    <a:lumOff val="35000"/>
                  </a:schemeClr>
                </a:solidFill>
              </a:defRPr>
            </a:lvl3pPr>
            <a:lvl4pPr>
              <a:spcAft>
                <a:spcPts val="1200"/>
              </a:spcAft>
              <a:defRPr sz="1800">
                <a:solidFill>
                  <a:schemeClr val="tx1">
                    <a:lumMod val="65000"/>
                    <a:lumOff val="35000"/>
                  </a:schemeClr>
                </a:solidFill>
              </a:defRPr>
            </a:lvl4pPr>
            <a:lvl5pPr>
              <a:spcAft>
                <a:spcPts val="1200"/>
              </a:spcAft>
              <a:defRPr sz="1800">
                <a:solidFill>
                  <a:schemeClr val="tx1">
                    <a:lumMod val="65000"/>
                    <a:lumOff val="35000"/>
                  </a:schemeClr>
                </a:solidFill>
              </a:defRPr>
            </a:lvl5pPr>
          </a:lstStyle>
          <a:p>
            <a:pPr lvl="0"/>
            <a:r>
              <a:rPr lang="en-GB" dirty="0"/>
              <a:t>Click to edit Master text styles</a:t>
            </a:r>
          </a:p>
          <a:p>
            <a:pPr lvl="0"/>
            <a:r>
              <a:rPr lang="en-GB" dirty="0"/>
              <a:t>First level</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5" name="Text Placeholder 4">
            <a:extLst>
              <a:ext uri="{FF2B5EF4-FFF2-40B4-BE49-F238E27FC236}">
                <a16:creationId xmlns:a16="http://schemas.microsoft.com/office/drawing/2014/main" id="{301DAB6E-B48B-7C44-81AA-703DB9DB733A}"/>
              </a:ext>
            </a:extLst>
          </p:cNvPr>
          <p:cNvSpPr>
            <a:spLocks noGrp="1"/>
          </p:cNvSpPr>
          <p:nvPr>
            <p:ph type="body" sz="quarter" idx="11" hasCustomPrompt="1"/>
          </p:nvPr>
        </p:nvSpPr>
        <p:spPr>
          <a:xfrm>
            <a:off x="592138" y="2668588"/>
            <a:ext cx="9085262" cy="307777"/>
          </a:xfrm>
        </p:spPr>
        <p:txBody>
          <a:bodyPr/>
          <a:lstStyle>
            <a:lvl1pPr>
              <a:defRPr b="1">
                <a:solidFill>
                  <a:srgbClr val="F99931"/>
                </a:solidFill>
              </a:defRPr>
            </a:lvl1pPr>
          </a:lstStyle>
          <a:p>
            <a:pPr lvl="0"/>
            <a:r>
              <a:rPr lang="en-GB" dirty="0"/>
              <a:t>Click here for sub-heading (if required)</a:t>
            </a:r>
          </a:p>
        </p:txBody>
      </p:sp>
    </p:spTree>
    <p:extLst>
      <p:ext uri="{BB962C8B-B14F-4D97-AF65-F5344CB8AC3E}">
        <p14:creationId xmlns:p14="http://schemas.microsoft.com/office/powerpoint/2010/main" val="15836239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6. Main content">
    <p:spTree>
      <p:nvGrpSpPr>
        <p:cNvPr id="1" name=""/>
        <p:cNvGrpSpPr/>
        <p:nvPr/>
      </p:nvGrpSpPr>
      <p:grpSpPr>
        <a:xfrm>
          <a:off x="0" y="0"/>
          <a:ext cx="0" cy="0"/>
          <a:chOff x="0" y="0"/>
          <a:chExt cx="0" cy="0"/>
        </a:xfrm>
      </p:grpSpPr>
      <p:sp>
        <p:nvSpPr>
          <p:cNvPr id="8" name="object 14">
            <a:extLst>
              <a:ext uri="{FF2B5EF4-FFF2-40B4-BE49-F238E27FC236}">
                <a16:creationId xmlns:a16="http://schemas.microsoft.com/office/drawing/2014/main" id="{2AA7982E-962D-1A40-B50B-62CCFCD3EF22}"/>
              </a:ext>
            </a:extLst>
          </p:cNvPr>
          <p:cNvSpPr/>
          <p:nvPr userDrawn="1"/>
        </p:nvSpPr>
        <p:spPr>
          <a:xfrm>
            <a:off x="9431651" y="1867499"/>
            <a:ext cx="2760980" cy="4991100"/>
          </a:xfrm>
          <a:custGeom>
            <a:avLst/>
            <a:gdLst/>
            <a:ahLst/>
            <a:cxnLst/>
            <a:rect l="l" t="t" r="r" b="b"/>
            <a:pathLst>
              <a:path w="2070734" h="4991100">
                <a:moveTo>
                  <a:pt x="2070261" y="0"/>
                </a:moveTo>
                <a:lnTo>
                  <a:pt x="2009312" y="9393"/>
                </a:lnTo>
                <a:lnTo>
                  <a:pt x="1961148" y="18930"/>
                </a:lnTo>
                <a:lnTo>
                  <a:pt x="1913322" y="30191"/>
                </a:lnTo>
                <a:lnTo>
                  <a:pt x="1865897" y="43186"/>
                </a:lnTo>
                <a:lnTo>
                  <a:pt x="1818936" y="57921"/>
                </a:lnTo>
                <a:lnTo>
                  <a:pt x="1772503" y="74404"/>
                </a:lnTo>
                <a:lnTo>
                  <a:pt x="1726662" y="92645"/>
                </a:lnTo>
                <a:lnTo>
                  <a:pt x="1681476" y="112650"/>
                </a:lnTo>
                <a:lnTo>
                  <a:pt x="1637010" y="134428"/>
                </a:lnTo>
                <a:lnTo>
                  <a:pt x="1593326" y="157988"/>
                </a:lnTo>
                <a:lnTo>
                  <a:pt x="1550488" y="183336"/>
                </a:lnTo>
                <a:lnTo>
                  <a:pt x="1508560" y="210482"/>
                </a:lnTo>
                <a:lnTo>
                  <a:pt x="1467606" y="239432"/>
                </a:lnTo>
                <a:lnTo>
                  <a:pt x="1430353" y="268301"/>
                </a:lnTo>
                <a:lnTo>
                  <a:pt x="1394332" y="298942"/>
                </a:lnTo>
                <a:lnTo>
                  <a:pt x="1359530" y="331270"/>
                </a:lnTo>
                <a:lnTo>
                  <a:pt x="1325938" y="365197"/>
                </a:lnTo>
                <a:lnTo>
                  <a:pt x="1293545" y="400639"/>
                </a:lnTo>
                <a:lnTo>
                  <a:pt x="1262340" y="437510"/>
                </a:lnTo>
                <a:lnTo>
                  <a:pt x="1232314" y="475724"/>
                </a:lnTo>
                <a:lnTo>
                  <a:pt x="1203454" y="515194"/>
                </a:lnTo>
                <a:lnTo>
                  <a:pt x="1175751" y="555836"/>
                </a:lnTo>
                <a:lnTo>
                  <a:pt x="1149194" y="597562"/>
                </a:lnTo>
                <a:lnTo>
                  <a:pt x="1123772" y="640288"/>
                </a:lnTo>
                <a:lnTo>
                  <a:pt x="1099475" y="683927"/>
                </a:lnTo>
                <a:lnTo>
                  <a:pt x="1076293" y="728394"/>
                </a:lnTo>
                <a:lnTo>
                  <a:pt x="1054214" y="773602"/>
                </a:lnTo>
                <a:lnTo>
                  <a:pt x="1033228" y="819466"/>
                </a:lnTo>
                <a:lnTo>
                  <a:pt x="1013324" y="865899"/>
                </a:lnTo>
                <a:lnTo>
                  <a:pt x="994492" y="912817"/>
                </a:lnTo>
                <a:lnTo>
                  <a:pt x="976722" y="960132"/>
                </a:lnTo>
                <a:lnTo>
                  <a:pt x="960002" y="1007759"/>
                </a:lnTo>
                <a:lnTo>
                  <a:pt x="944322" y="1055613"/>
                </a:lnTo>
                <a:lnTo>
                  <a:pt x="929671" y="1103607"/>
                </a:lnTo>
                <a:lnTo>
                  <a:pt x="916040" y="1151656"/>
                </a:lnTo>
                <a:lnTo>
                  <a:pt x="903417" y="1199673"/>
                </a:lnTo>
                <a:lnTo>
                  <a:pt x="891791" y="1247573"/>
                </a:lnTo>
                <a:lnTo>
                  <a:pt x="881152" y="1295269"/>
                </a:lnTo>
                <a:lnTo>
                  <a:pt x="871490" y="1342677"/>
                </a:lnTo>
                <a:lnTo>
                  <a:pt x="862794" y="1389709"/>
                </a:lnTo>
                <a:lnTo>
                  <a:pt x="854324" y="1439830"/>
                </a:lnTo>
                <a:lnTo>
                  <a:pt x="846487" y="1489942"/>
                </a:lnTo>
                <a:lnTo>
                  <a:pt x="839247" y="1540046"/>
                </a:lnTo>
                <a:lnTo>
                  <a:pt x="832566" y="1590141"/>
                </a:lnTo>
                <a:lnTo>
                  <a:pt x="826407" y="1640226"/>
                </a:lnTo>
                <a:lnTo>
                  <a:pt x="820732" y="1690300"/>
                </a:lnTo>
                <a:lnTo>
                  <a:pt x="815504" y="1740362"/>
                </a:lnTo>
                <a:lnTo>
                  <a:pt x="810685" y="1790411"/>
                </a:lnTo>
                <a:lnTo>
                  <a:pt x="806240" y="1840447"/>
                </a:lnTo>
                <a:lnTo>
                  <a:pt x="802129" y="1890470"/>
                </a:lnTo>
                <a:lnTo>
                  <a:pt x="798316" y="1940477"/>
                </a:lnTo>
                <a:lnTo>
                  <a:pt x="794764" y="1990469"/>
                </a:lnTo>
                <a:lnTo>
                  <a:pt x="791434" y="2040444"/>
                </a:lnTo>
                <a:lnTo>
                  <a:pt x="788291" y="2090402"/>
                </a:lnTo>
                <a:lnTo>
                  <a:pt x="785296" y="2140342"/>
                </a:lnTo>
                <a:lnTo>
                  <a:pt x="782412" y="2190263"/>
                </a:lnTo>
                <a:lnTo>
                  <a:pt x="779602" y="2240164"/>
                </a:lnTo>
                <a:lnTo>
                  <a:pt x="774055" y="2339905"/>
                </a:lnTo>
                <a:lnTo>
                  <a:pt x="771242" y="2389742"/>
                </a:lnTo>
                <a:lnTo>
                  <a:pt x="768355" y="2439557"/>
                </a:lnTo>
                <a:lnTo>
                  <a:pt x="765354" y="2489348"/>
                </a:lnTo>
                <a:lnTo>
                  <a:pt x="762203" y="2539115"/>
                </a:lnTo>
                <a:lnTo>
                  <a:pt x="758865" y="2588857"/>
                </a:lnTo>
                <a:lnTo>
                  <a:pt x="755303" y="2638572"/>
                </a:lnTo>
                <a:lnTo>
                  <a:pt x="751478" y="2688261"/>
                </a:lnTo>
                <a:lnTo>
                  <a:pt x="747354" y="2737922"/>
                </a:lnTo>
                <a:lnTo>
                  <a:pt x="742893" y="2787554"/>
                </a:lnTo>
                <a:lnTo>
                  <a:pt x="738058" y="2837158"/>
                </a:lnTo>
                <a:lnTo>
                  <a:pt x="732812" y="2886731"/>
                </a:lnTo>
                <a:lnTo>
                  <a:pt x="727117" y="2936274"/>
                </a:lnTo>
                <a:lnTo>
                  <a:pt x="720936" y="2985785"/>
                </a:lnTo>
                <a:lnTo>
                  <a:pt x="714232" y="3035264"/>
                </a:lnTo>
                <a:lnTo>
                  <a:pt x="706967" y="3084709"/>
                </a:lnTo>
                <a:lnTo>
                  <a:pt x="699105" y="3134120"/>
                </a:lnTo>
                <a:lnTo>
                  <a:pt x="690607" y="3183497"/>
                </a:lnTo>
                <a:lnTo>
                  <a:pt x="681436" y="3232838"/>
                </a:lnTo>
                <a:lnTo>
                  <a:pt x="671556" y="3282143"/>
                </a:lnTo>
                <a:lnTo>
                  <a:pt x="660928" y="3331411"/>
                </a:lnTo>
                <a:lnTo>
                  <a:pt x="649516" y="3380640"/>
                </a:lnTo>
                <a:lnTo>
                  <a:pt x="637282" y="3429831"/>
                </a:lnTo>
                <a:lnTo>
                  <a:pt x="624188" y="3478982"/>
                </a:lnTo>
                <a:lnTo>
                  <a:pt x="610199" y="3528093"/>
                </a:lnTo>
                <a:lnTo>
                  <a:pt x="595275" y="3577163"/>
                </a:lnTo>
                <a:lnTo>
                  <a:pt x="579380" y="3626191"/>
                </a:lnTo>
                <a:lnTo>
                  <a:pt x="562477" y="3675176"/>
                </a:lnTo>
                <a:lnTo>
                  <a:pt x="545231" y="3722544"/>
                </a:lnTo>
                <a:lnTo>
                  <a:pt x="527344" y="3769612"/>
                </a:lnTo>
                <a:lnTo>
                  <a:pt x="508867" y="3816404"/>
                </a:lnTo>
                <a:lnTo>
                  <a:pt x="489854" y="3862945"/>
                </a:lnTo>
                <a:lnTo>
                  <a:pt x="470354" y="3909259"/>
                </a:lnTo>
                <a:lnTo>
                  <a:pt x="450422" y="3955369"/>
                </a:lnTo>
                <a:lnTo>
                  <a:pt x="430108" y="4001301"/>
                </a:lnTo>
                <a:lnTo>
                  <a:pt x="409465" y="4047078"/>
                </a:lnTo>
                <a:lnTo>
                  <a:pt x="388544" y="4092724"/>
                </a:lnTo>
                <a:lnTo>
                  <a:pt x="367398" y="4138264"/>
                </a:lnTo>
                <a:lnTo>
                  <a:pt x="346078" y="4183722"/>
                </a:lnTo>
                <a:lnTo>
                  <a:pt x="260106" y="4365212"/>
                </a:lnTo>
                <a:lnTo>
                  <a:pt x="238699" y="4410620"/>
                </a:lnTo>
                <a:lnTo>
                  <a:pt x="217431" y="4456091"/>
                </a:lnTo>
                <a:lnTo>
                  <a:pt x="196354" y="4501648"/>
                </a:lnTo>
                <a:lnTo>
                  <a:pt x="175519" y="4547317"/>
                </a:lnTo>
                <a:lnTo>
                  <a:pt x="154978" y="4593120"/>
                </a:lnTo>
                <a:lnTo>
                  <a:pt x="134784" y="4639083"/>
                </a:lnTo>
                <a:lnTo>
                  <a:pt x="114989" y="4685229"/>
                </a:lnTo>
                <a:lnTo>
                  <a:pt x="95644" y="4731582"/>
                </a:lnTo>
                <a:lnTo>
                  <a:pt x="76801" y="4778167"/>
                </a:lnTo>
                <a:lnTo>
                  <a:pt x="58513" y="4825008"/>
                </a:lnTo>
                <a:lnTo>
                  <a:pt x="40832" y="4872129"/>
                </a:lnTo>
                <a:lnTo>
                  <a:pt x="23809" y="4919554"/>
                </a:lnTo>
                <a:lnTo>
                  <a:pt x="7496" y="4967307"/>
                </a:lnTo>
                <a:lnTo>
                  <a:pt x="0" y="4990500"/>
                </a:lnTo>
                <a:lnTo>
                  <a:pt x="2070261" y="4990500"/>
                </a:lnTo>
                <a:lnTo>
                  <a:pt x="2070261" y="0"/>
                </a:lnTo>
                <a:close/>
              </a:path>
            </a:pathLst>
          </a:custGeom>
          <a:solidFill>
            <a:srgbClr val="F89931"/>
          </a:solidFill>
        </p:spPr>
        <p:txBody>
          <a:bodyPr wrap="square" lIns="0" tIns="0" rIns="0" bIns="0" rtlCol="0"/>
          <a:lstStyle/>
          <a:p>
            <a:endParaRPr sz="1800"/>
          </a:p>
        </p:txBody>
      </p:sp>
      <p:sp>
        <p:nvSpPr>
          <p:cNvPr id="7" name="object 2">
            <a:extLst>
              <a:ext uri="{FF2B5EF4-FFF2-40B4-BE49-F238E27FC236}">
                <a16:creationId xmlns:a16="http://schemas.microsoft.com/office/drawing/2014/main" id="{F8653A51-8884-F846-9A2B-C259D09DDB69}"/>
              </a:ext>
            </a:extLst>
          </p:cNvPr>
          <p:cNvSpPr/>
          <p:nvPr userDrawn="1"/>
        </p:nvSpPr>
        <p:spPr>
          <a:xfrm>
            <a:off x="0" y="-776536"/>
            <a:ext cx="8881512" cy="2654195"/>
          </a:xfrm>
          <a:custGeom>
            <a:avLst/>
            <a:gdLst>
              <a:gd name="connsiteX0" fmla="*/ 6649597 w 6661134"/>
              <a:gd name="connsiteY0" fmla="*/ 0 h 2656356"/>
              <a:gd name="connsiteX1" fmla="*/ 0 w 6661134"/>
              <a:gd name="connsiteY1" fmla="*/ 782320 h 2656356"/>
              <a:gd name="connsiteX2" fmla="*/ 0 w 6661134"/>
              <a:gd name="connsiteY2" fmla="*/ 2656356 h 2656356"/>
              <a:gd name="connsiteX3" fmla="*/ 667074 w 6661134"/>
              <a:gd name="connsiteY3" fmla="*/ 2425085 h 2656356"/>
              <a:gd name="connsiteX4" fmla="*/ 808920 w 6661134"/>
              <a:gd name="connsiteY4" fmla="*/ 2378380 h 2656356"/>
              <a:gd name="connsiteX5" fmla="*/ 903928 w 6661134"/>
              <a:gd name="connsiteY5" fmla="*/ 2348523 h 2656356"/>
              <a:gd name="connsiteX6" fmla="*/ 999377 w 6661134"/>
              <a:gd name="connsiteY6" fmla="*/ 2319941 h 2656356"/>
              <a:gd name="connsiteX7" fmla="*/ 1095341 w 6661134"/>
              <a:gd name="connsiteY7" fmla="*/ 2292845 h 2656356"/>
              <a:gd name="connsiteX8" fmla="*/ 1143539 w 6661134"/>
              <a:gd name="connsiteY8" fmla="*/ 2279921 h 2656356"/>
              <a:gd name="connsiteX9" fmla="*/ 1191892 w 6661134"/>
              <a:gd name="connsiteY9" fmla="*/ 2267449 h 2656356"/>
              <a:gd name="connsiteX10" fmla="*/ 1240411 w 6661134"/>
              <a:gd name="connsiteY10" fmla="*/ 2255456 h 2656356"/>
              <a:gd name="connsiteX11" fmla="*/ 1290687 w 6661134"/>
              <a:gd name="connsiteY11" fmla="*/ 2243667 h 2656356"/>
              <a:gd name="connsiteX12" fmla="*/ 1340918 w 6661134"/>
              <a:gd name="connsiteY12" fmla="*/ 2232597 h 2656356"/>
              <a:gd name="connsiteX13" fmla="*/ 1391106 w 6661134"/>
              <a:gd name="connsiteY13" fmla="*/ 2222225 h 2656356"/>
              <a:gd name="connsiteX14" fmla="*/ 1441252 w 6661134"/>
              <a:gd name="connsiteY14" fmla="*/ 2212533 h 2656356"/>
              <a:gd name="connsiteX15" fmla="*/ 1491357 w 6661134"/>
              <a:gd name="connsiteY15" fmla="*/ 2203504 h 2656356"/>
              <a:gd name="connsiteX16" fmla="*/ 1541424 w 6661134"/>
              <a:gd name="connsiteY16" fmla="*/ 2195118 h 2656356"/>
              <a:gd name="connsiteX17" fmla="*/ 1591454 w 6661134"/>
              <a:gd name="connsiteY17" fmla="*/ 2187356 h 2656356"/>
              <a:gd name="connsiteX18" fmla="*/ 1641448 w 6661134"/>
              <a:gd name="connsiteY18" fmla="*/ 2180201 h 2656356"/>
              <a:gd name="connsiteX19" fmla="*/ 1691408 w 6661134"/>
              <a:gd name="connsiteY19" fmla="*/ 2173633 h 2656356"/>
              <a:gd name="connsiteX20" fmla="*/ 1741335 w 6661134"/>
              <a:gd name="connsiteY20" fmla="*/ 2167635 h 2656356"/>
              <a:gd name="connsiteX21" fmla="*/ 1791231 w 6661134"/>
              <a:gd name="connsiteY21" fmla="*/ 2162187 h 2656356"/>
              <a:gd name="connsiteX22" fmla="*/ 1841098 w 6661134"/>
              <a:gd name="connsiteY22" fmla="*/ 2157271 h 2656356"/>
              <a:gd name="connsiteX23" fmla="*/ 1940750 w 6661134"/>
              <a:gd name="connsiteY23" fmla="*/ 2148962 h 2656356"/>
              <a:gd name="connsiteX24" fmla="*/ 2040302 w 6661134"/>
              <a:gd name="connsiteY24" fmla="*/ 2142558 h 2656356"/>
              <a:gd name="connsiteX25" fmla="*/ 2139768 w 6661134"/>
              <a:gd name="connsiteY25" fmla="*/ 2137910 h 2656356"/>
              <a:gd name="connsiteX26" fmla="*/ 2239159 w 6661134"/>
              <a:gd name="connsiteY26" fmla="*/ 2134872 h 2656356"/>
              <a:gd name="connsiteX27" fmla="*/ 2338489 w 6661134"/>
              <a:gd name="connsiteY27" fmla="*/ 2133294 h 2656356"/>
              <a:gd name="connsiteX28" fmla="*/ 4816391 w 6661134"/>
              <a:gd name="connsiteY28" fmla="*/ 2133006 h 2656356"/>
              <a:gd name="connsiteX29" fmla="*/ 4821682 w 6661134"/>
              <a:gd name="connsiteY29" fmla="*/ 2132181 h 2656356"/>
              <a:gd name="connsiteX30" fmla="*/ 4870861 w 6661134"/>
              <a:gd name="connsiteY30" fmla="*/ 2123820 h 2656356"/>
              <a:gd name="connsiteX31" fmla="*/ 4920097 w 6661134"/>
              <a:gd name="connsiteY31" fmla="*/ 2114740 h 2656356"/>
              <a:gd name="connsiteX32" fmla="*/ 4969347 w 6661134"/>
              <a:gd name="connsiteY32" fmla="*/ 2104931 h 2656356"/>
              <a:gd name="connsiteX33" fmla="*/ 5018567 w 6661134"/>
              <a:gd name="connsiteY33" fmla="*/ 2094382 h 2656356"/>
              <a:gd name="connsiteX34" fmla="*/ 5067716 w 6661134"/>
              <a:gd name="connsiteY34" fmla="*/ 2083085 h 2656356"/>
              <a:gd name="connsiteX35" fmla="*/ 5116750 w 6661134"/>
              <a:gd name="connsiteY35" fmla="*/ 2071029 h 2656356"/>
              <a:gd name="connsiteX36" fmla="*/ 5165628 w 6661134"/>
              <a:gd name="connsiteY36" fmla="*/ 2058205 h 2656356"/>
              <a:gd name="connsiteX37" fmla="*/ 5214307 w 6661134"/>
              <a:gd name="connsiteY37" fmla="*/ 2044602 h 2656356"/>
              <a:gd name="connsiteX38" fmla="*/ 5262744 w 6661134"/>
              <a:gd name="connsiteY38" fmla="*/ 2030210 h 2656356"/>
              <a:gd name="connsiteX39" fmla="*/ 5310897 w 6661134"/>
              <a:gd name="connsiteY39" fmla="*/ 2015021 h 2656356"/>
              <a:gd name="connsiteX40" fmla="*/ 5358723 w 6661134"/>
              <a:gd name="connsiteY40" fmla="*/ 1999024 h 2656356"/>
              <a:gd name="connsiteX41" fmla="*/ 5406179 w 6661134"/>
              <a:gd name="connsiteY41" fmla="*/ 1982209 h 2656356"/>
              <a:gd name="connsiteX42" fmla="*/ 5453224 w 6661134"/>
              <a:gd name="connsiteY42" fmla="*/ 1964566 h 2656356"/>
              <a:gd name="connsiteX43" fmla="*/ 5499814 w 6661134"/>
              <a:gd name="connsiteY43" fmla="*/ 1946086 h 2656356"/>
              <a:gd name="connsiteX44" fmla="*/ 5545907 w 6661134"/>
              <a:gd name="connsiteY44" fmla="*/ 1926759 h 2656356"/>
              <a:gd name="connsiteX45" fmla="*/ 5591460 w 6661134"/>
              <a:gd name="connsiteY45" fmla="*/ 1906574 h 2656356"/>
              <a:gd name="connsiteX46" fmla="*/ 5636431 w 6661134"/>
              <a:gd name="connsiteY46" fmla="*/ 1885522 h 2656356"/>
              <a:gd name="connsiteX47" fmla="*/ 5680777 w 6661134"/>
              <a:gd name="connsiteY47" fmla="*/ 1863593 h 2656356"/>
              <a:gd name="connsiteX48" fmla="*/ 5724456 w 6661134"/>
              <a:gd name="connsiteY48" fmla="*/ 1840778 h 2656356"/>
              <a:gd name="connsiteX49" fmla="*/ 5767425 w 6661134"/>
              <a:gd name="connsiteY49" fmla="*/ 1817066 h 2656356"/>
              <a:gd name="connsiteX50" fmla="*/ 5809642 w 6661134"/>
              <a:gd name="connsiteY50" fmla="*/ 1792448 h 2656356"/>
              <a:gd name="connsiteX51" fmla="*/ 5851064 w 6661134"/>
              <a:gd name="connsiteY51" fmla="*/ 1766913 h 2656356"/>
              <a:gd name="connsiteX52" fmla="*/ 5891648 w 6661134"/>
              <a:gd name="connsiteY52" fmla="*/ 1740452 h 2656356"/>
              <a:gd name="connsiteX53" fmla="*/ 5931353 w 6661134"/>
              <a:gd name="connsiteY53" fmla="*/ 1713055 h 2656356"/>
              <a:gd name="connsiteX54" fmla="*/ 5970134 w 6661134"/>
              <a:gd name="connsiteY54" fmla="*/ 1684713 h 2656356"/>
              <a:gd name="connsiteX55" fmla="*/ 6007951 w 6661134"/>
              <a:gd name="connsiteY55" fmla="*/ 1655415 h 2656356"/>
              <a:gd name="connsiteX56" fmla="*/ 6044760 w 6661134"/>
              <a:gd name="connsiteY56" fmla="*/ 1625151 h 2656356"/>
              <a:gd name="connsiteX57" fmla="*/ 6080518 w 6661134"/>
              <a:gd name="connsiteY57" fmla="*/ 1593911 h 2656356"/>
              <a:gd name="connsiteX58" fmla="*/ 6115184 w 6661134"/>
              <a:gd name="connsiteY58" fmla="*/ 1561687 h 2656356"/>
              <a:gd name="connsiteX59" fmla="*/ 6148714 w 6661134"/>
              <a:gd name="connsiteY59" fmla="*/ 1528468 h 2656356"/>
              <a:gd name="connsiteX60" fmla="*/ 6181067 w 6661134"/>
              <a:gd name="connsiteY60" fmla="*/ 1494243 h 2656356"/>
              <a:gd name="connsiteX61" fmla="*/ 6214161 w 6661134"/>
              <a:gd name="connsiteY61" fmla="*/ 1456970 h 2656356"/>
              <a:gd name="connsiteX62" fmla="*/ 6246068 w 6661134"/>
              <a:gd name="connsiteY62" fmla="*/ 1418872 h 2656356"/>
              <a:gd name="connsiteX63" fmla="*/ 6276787 w 6661134"/>
              <a:gd name="connsiteY63" fmla="*/ 1379982 h 2656356"/>
              <a:gd name="connsiteX64" fmla="*/ 6306321 w 6661134"/>
              <a:gd name="connsiteY64" fmla="*/ 1340332 h 2656356"/>
              <a:gd name="connsiteX65" fmla="*/ 6334669 w 6661134"/>
              <a:gd name="connsiteY65" fmla="*/ 1299952 h 2656356"/>
              <a:gd name="connsiteX66" fmla="*/ 6361832 w 6661134"/>
              <a:gd name="connsiteY66" fmla="*/ 1258874 h 2656356"/>
              <a:gd name="connsiteX67" fmla="*/ 6387811 w 6661134"/>
              <a:gd name="connsiteY67" fmla="*/ 1217132 h 2656356"/>
              <a:gd name="connsiteX68" fmla="*/ 6412606 w 6661134"/>
              <a:gd name="connsiteY68" fmla="*/ 1174755 h 2656356"/>
              <a:gd name="connsiteX69" fmla="*/ 6436219 w 6661134"/>
              <a:gd name="connsiteY69" fmla="*/ 1131776 h 2656356"/>
              <a:gd name="connsiteX70" fmla="*/ 6458649 w 6661134"/>
              <a:gd name="connsiteY70" fmla="*/ 1088227 h 2656356"/>
              <a:gd name="connsiteX71" fmla="*/ 6479898 w 6661134"/>
              <a:gd name="connsiteY71" fmla="*/ 1044139 h 2656356"/>
              <a:gd name="connsiteX72" fmla="*/ 6499966 w 6661134"/>
              <a:gd name="connsiteY72" fmla="*/ 999545 h 2656356"/>
              <a:gd name="connsiteX73" fmla="*/ 6518854 w 6661134"/>
              <a:gd name="connsiteY73" fmla="*/ 954475 h 2656356"/>
              <a:gd name="connsiteX74" fmla="*/ 6536563 w 6661134"/>
              <a:gd name="connsiteY74" fmla="*/ 908961 h 2656356"/>
              <a:gd name="connsiteX75" fmla="*/ 6553093 w 6661134"/>
              <a:gd name="connsiteY75" fmla="*/ 863036 h 2656356"/>
              <a:gd name="connsiteX76" fmla="*/ 6568445 w 6661134"/>
              <a:gd name="connsiteY76" fmla="*/ 816731 h 2656356"/>
              <a:gd name="connsiteX77" fmla="*/ 6582620 w 6661134"/>
              <a:gd name="connsiteY77" fmla="*/ 770078 h 2656356"/>
              <a:gd name="connsiteX78" fmla="*/ 6595618 w 6661134"/>
              <a:gd name="connsiteY78" fmla="*/ 723108 h 2656356"/>
              <a:gd name="connsiteX79" fmla="*/ 6607440 w 6661134"/>
              <a:gd name="connsiteY79" fmla="*/ 675854 h 2656356"/>
              <a:gd name="connsiteX80" fmla="*/ 6618087 w 6661134"/>
              <a:gd name="connsiteY80" fmla="*/ 628346 h 2656356"/>
              <a:gd name="connsiteX81" fmla="*/ 6627559 w 6661134"/>
              <a:gd name="connsiteY81" fmla="*/ 580617 h 2656356"/>
              <a:gd name="connsiteX82" fmla="*/ 6635858 w 6661134"/>
              <a:gd name="connsiteY82" fmla="*/ 532699 h 2656356"/>
              <a:gd name="connsiteX83" fmla="*/ 6642983 w 6661134"/>
              <a:gd name="connsiteY83" fmla="*/ 484623 h 2656356"/>
              <a:gd name="connsiteX84" fmla="*/ 6648935 w 6661134"/>
              <a:gd name="connsiteY84" fmla="*/ 436421 h 2656356"/>
              <a:gd name="connsiteX85" fmla="*/ 6653716 w 6661134"/>
              <a:gd name="connsiteY85" fmla="*/ 388124 h 2656356"/>
              <a:gd name="connsiteX86" fmla="*/ 6657325 w 6661134"/>
              <a:gd name="connsiteY86" fmla="*/ 339765 h 2656356"/>
              <a:gd name="connsiteX87" fmla="*/ 6659765 w 6661134"/>
              <a:gd name="connsiteY87" fmla="*/ 291374 h 2656356"/>
              <a:gd name="connsiteX88" fmla="*/ 6661034 w 6661134"/>
              <a:gd name="connsiteY88" fmla="*/ 242985 h 2656356"/>
              <a:gd name="connsiteX89" fmla="*/ 6661134 w 6661134"/>
              <a:gd name="connsiteY89" fmla="*/ 194628 h 2656356"/>
              <a:gd name="connsiteX90" fmla="*/ 6660065 w 6661134"/>
              <a:gd name="connsiteY90" fmla="*/ 146336 h 2656356"/>
              <a:gd name="connsiteX91" fmla="*/ 6657829 w 6661134"/>
              <a:gd name="connsiteY91" fmla="*/ 98140 h 2656356"/>
              <a:gd name="connsiteX92" fmla="*/ 6654426 w 6661134"/>
              <a:gd name="connsiteY92" fmla="*/ 50071 h 2656356"/>
              <a:gd name="connsiteX93" fmla="*/ 6649857 w 6661134"/>
              <a:gd name="connsiteY93" fmla="*/ 2162 h 2656356"/>
              <a:gd name="connsiteX94" fmla="*/ 6649597 w 6661134"/>
              <a:gd name="connsiteY94" fmla="*/ 0 h 2656356"/>
              <a:gd name="connsiteX0" fmla="*/ 4816391 w 6661134"/>
              <a:gd name="connsiteY0" fmla="*/ 2133006 h 2656356"/>
              <a:gd name="connsiteX1" fmla="*/ 2388134 w 6661134"/>
              <a:gd name="connsiteY1" fmla="*/ 2133006 h 2656356"/>
              <a:gd name="connsiteX2" fmla="*/ 2437768 w 6661134"/>
              <a:gd name="connsiteY2" fmla="*/ 2133028 h 2656356"/>
              <a:gd name="connsiteX3" fmla="*/ 2586622 w 6661134"/>
              <a:gd name="connsiteY3" fmla="*/ 2134764 h 2656356"/>
              <a:gd name="connsiteX4" fmla="*/ 2785036 w 6661134"/>
              <a:gd name="connsiteY4" fmla="*/ 2140285 h 2656356"/>
              <a:gd name="connsiteX5" fmla="*/ 3629770 w 6661134"/>
              <a:gd name="connsiteY5" fmla="*/ 2178142 h 2656356"/>
              <a:gd name="connsiteX6" fmla="*/ 3879415 w 6661134"/>
              <a:gd name="connsiteY6" fmla="*/ 2184869 h 2656356"/>
              <a:gd name="connsiteX7" fmla="*/ 4029618 w 6661134"/>
              <a:gd name="connsiteY7" fmla="*/ 2186088 h 2656356"/>
              <a:gd name="connsiteX8" fmla="*/ 4180183 w 6661134"/>
              <a:gd name="connsiteY8" fmla="*/ 2184583 h 2656356"/>
              <a:gd name="connsiteX9" fmla="*/ 4280782 w 6661134"/>
              <a:gd name="connsiteY9" fmla="*/ 2181818 h 2656356"/>
              <a:gd name="connsiteX10" fmla="*/ 4381573 w 6661134"/>
              <a:gd name="connsiteY10" fmla="*/ 2177471 h 2656356"/>
              <a:gd name="connsiteX11" fmla="*/ 4482569 w 6661134"/>
              <a:gd name="connsiteY11" fmla="*/ 2171394 h 2656356"/>
              <a:gd name="connsiteX12" fmla="*/ 4530164 w 6661134"/>
              <a:gd name="connsiteY12" fmla="*/ 2167793 h 2656356"/>
              <a:gd name="connsiteX13" fmla="*/ 4578114 w 6661134"/>
              <a:gd name="connsiteY13" fmla="*/ 2163541 h 2656356"/>
              <a:gd name="connsiteX14" fmla="*/ 4626375 w 6661134"/>
              <a:gd name="connsiteY14" fmla="*/ 2158629 h 2656356"/>
              <a:gd name="connsiteX15" fmla="*/ 4674905 w 6661134"/>
              <a:gd name="connsiteY15" fmla="*/ 2153047 h 2656356"/>
              <a:gd name="connsiteX16" fmla="*/ 4723661 w 6661134"/>
              <a:gd name="connsiteY16" fmla="*/ 2146785 h 2656356"/>
              <a:gd name="connsiteX17" fmla="*/ 4772601 w 6661134"/>
              <a:gd name="connsiteY17" fmla="*/ 2139833 h 2656356"/>
              <a:gd name="connsiteX18" fmla="*/ 4816391 w 6661134"/>
              <a:gd name="connsiteY18" fmla="*/ 2133006 h 2656356"/>
              <a:gd name="connsiteX0" fmla="*/ 6619117 w 6661134"/>
              <a:gd name="connsiteY0" fmla="*/ 830959 h 2654195"/>
              <a:gd name="connsiteX1" fmla="*/ 0 w 6661134"/>
              <a:gd name="connsiteY1" fmla="*/ 780159 h 2654195"/>
              <a:gd name="connsiteX2" fmla="*/ 0 w 6661134"/>
              <a:gd name="connsiteY2" fmla="*/ 2654195 h 2654195"/>
              <a:gd name="connsiteX3" fmla="*/ 667074 w 6661134"/>
              <a:gd name="connsiteY3" fmla="*/ 2422924 h 2654195"/>
              <a:gd name="connsiteX4" fmla="*/ 808920 w 6661134"/>
              <a:gd name="connsiteY4" fmla="*/ 2376219 h 2654195"/>
              <a:gd name="connsiteX5" fmla="*/ 903928 w 6661134"/>
              <a:gd name="connsiteY5" fmla="*/ 2346362 h 2654195"/>
              <a:gd name="connsiteX6" fmla="*/ 999377 w 6661134"/>
              <a:gd name="connsiteY6" fmla="*/ 2317780 h 2654195"/>
              <a:gd name="connsiteX7" fmla="*/ 1095341 w 6661134"/>
              <a:gd name="connsiteY7" fmla="*/ 2290684 h 2654195"/>
              <a:gd name="connsiteX8" fmla="*/ 1143539 w 6661134"/>
              <a:gd name="connsiteY8" fmla="*/ 2277760 h 2654195"/>
              <a:gd name="connsiteX9" fmla="*/ 1191892 w 6661134"/>
              <a:gd name="connsiteY9" fmla="*/ 2265288 h 2654195"/>
              <a:gd name="connsiteX10" fmla="*/ 1240411 w 6661134"/>
              <a:gd name="connsiteY10" fmla="*/ 2253295 h 2654195"/>
              <a:gd name="connsiteX11" fmla="*/ 1290687 w 6661134"/>
              <a:gd name="connsiteY11" fmla="*/ 2241506 h 2654195"/>
              <a:gd name="connsiteX12" fmla="*/ 1340918 w 6661134"/>
              <a:gd name="connsiteY12" fmla="*/ 2230436 h 2654195"/>
              <a:gd name="connsiteX13" fmla="*/ 1391106 w 6661134"/>
              <a:gd name="connsiteY13" fmla="*/ 2220064 h 2654195"/>
              <a:gd name="connsiteX14" fmla="*/ 1441252 w 6661134"/>
              <a:gd name="connsiteY14" fmla="*/ 2210372 h 2654195"/>
              <a:gd name="connsiteX15" fmla="*/ 1491357 w 6661134"/>
              <a:gd name="connsiteY15" fmla="*/ 2201343 h 2654195"/>
              <a:gd name="connsiteX16" fmla="*/ 1541424 w 6661134"/>
              <a:gd name="connsiteY16" fmla="*/ 2192957 h 2654195"/>
              <a:gd name="connsiteX17" fmla="*/ 1591454 w 6661134"/>
              <a:gd name="connsiteY17" fmla="*/ 2185195 h 2654195"/>
              <a:gd name="connsiteX18" fmla="*/ 1641448 w 6661134"/>
              <a:gd name="connsiteY18" fmla="*/ 2178040 h 2654195"/>
              <a:gd name="connsiteX19" fmla="*/ 1691408 w 6661134"/>
              <a:gd name="connsiteY19" fmla="*/ 2171472 h 2654195"/>
              <a:gd name="connsiteX20" fmla="*/ 1741335 w 6661134"/>
              <a:gd name="connsiteY20" fmla="*/ 2165474 h 2654195"/>
              <a:gd name="connsiteX21" fmla="*/ 1791231 w 6661134"/>
              <a:gd name="connsiteY21" fmla="*/ 2160026 h 2654195"/>
              <a:gd name="connsiteX22" fmla="*/ 1841098 w 6661134"/>
              <a:gd name="connsiteY22" fmla="*/ 2155110 h 2654195"/>
              <a:gd name="connsiteX23" fmla="*/ 1940750 w 6661134"/>
              <a:gd name="connsiteY23" fmla="*/ 2146801 h 2654195"/>
              <a:gd name="connsiteX24" fmla="*/ 2040302 w 6661134"/>
              <a:gd name="connsiteY24" fmla="*/ 2140397 h 2654195"/>
              <a:gd name="connsiteX25" fmla="*/ 2139768 w 6661134"/>
              <a:gd name="connsiteY25" fmla="*/ 2135749 h 2654195"/>
              <a:gd name="connsiteX26" fmla="*/ 2239159 w 6661134"/>
              <a:gd name="connsiteY26" fmla="*/ 2132711 h 2654195"/>
              <a:gd name="connsiteX27" fmla="*/ 2338489 w 6661134"/>
              <a:gd name="connsiteY27" fmla="*/ 2131133 h 2654195"/>
              <a:gd name="connsiteX28" fmla="*/ 4816391 w 6661134"/>
              <a:gd name="connsiteY28" fmla="*/ 2130845 h 2654195"/>
              <a:gd name="connsiteX29" fmla="*/ 4821682 w 6661134"/>
              <a:gd name="connsiteY29" fmla="*/ 2130020 h 2654195"/>
              <a:gd name="connsiteX30" fmla="*/ 4870861 w 6661134"/>
              <a:gd name="connsiteY30" fmla="*/ 2121659 h 2654195"/>
              <a:gd name="connsiteX31" fmla="*/ 4920097 w 6661134"/>
              <a:gd name="connsiteY31" fmla="*/ 2112579 h 2654195"/>
              <a:gd name="connsiteX32" fmla="*/ 4969347 w 6661134"/>
              <a:gd name="connsiteY32" fmla="*/ 2102770 h 2654195"/>
              <a:gd name="connsiteX33" fmla="*/ 5018567 w 6661134"/>
              <a:gd name="connsiteY33" fmla="*/ 2092221 h 2654195"/>
              <a:gd name="connsiteX34" fmla="*/ 5067716 w 6661134"/>
              <a:gd name="connsiteY34" fmla="*/ 2080924 h 2654195"/>
              <a:gd name="connsiteX35" fmla="*/ 5116750 w 6661134"/>
              <a:gd name="connsiteY35" fmla="*/ 2068868 h 2654195"/>
              <a:gd name="connsiteX36" fmla="*/ 5165628 w 6661134"/>
              <a:gd name="connsiteY36" fmla="*/ 2056044 h 2654195"/>
              <a:gd name="connsiteX37" fmla="*/ 5214307 w 6661134"/>
              <a:gd name="connsiteY37" fmla="*/ 2042441 h 2654195"/>
              <a:gd name="connsiteX38" fmla="*/ 5262744 w 6661134"/>
              <a:gd name="connsiteY38" fmla="*/ 2028049 h 2654195"/>
              <a:gd name="connsiteX39" fmla="*/ 5310897 w 6661134"/>
              <a:gd name="connsiteY39" fmla="*/ 2012860 h 2654195"/>
              <a:gd name="connsiteX40" fmla="*/ 5358723 w 6661134"/>
              <a:gd name="connsiteY40" fmla="*/ 1996863 h 2654195"/>
              <a:gd name="connsiteX41" fmla="*/ 5406179 w 6661134"/>
              <a:gd name="connsiteY41" fmla="*/ 1980048 h 2654195"/>
              <a:gd name="connsiteX42" fmla="*/ 5453224 w 6661134"/>
              <a:gd name="connsiteY42" fmla="*/ 1962405 h 2654195"/>
              <a:gd name="connsiteX43" fmla="*/ 5499814 w 6661134"/>
              <a:gd name="connsiteY43" fmla="*/ 1943925 h 2654195"/>
              <a:gd name="connsiteX44" fmla="*/ 5545907 w 6661134"/>
              <a:gd name="connsiteY44" fmla="*/ 1924598 h 2654195"/>
              <a:gd name="connsiteX45" fmla="*/ 5591460 w 6661134"/>
              <a:gd name="connsiteY45" fmla="*/ 1904413 h 2654195"/>
              <a:gd name="connsiteX46" fmla="*/ 5636431 w 6661134"/>
              <a:gd name="connsiteY46" fmla="*/ 1883361 h 2654195"/>
              <a:gd name="connsiteX47" fmla="*/ 5680777 w 6661134"/>
              <a:gd name="connsiteY47" fmla="*/ 1861432 h 2654195"/>
              <a:gd name="connsiteX48" fmla="*/ 5724456 w 6661134"/>
              <a:gd name="connsiteY48" fmla="*/ 1838617 h 2654195"/>
              <a:gd name="connsiteX49" fmla="*/ 5767425 w 6661134"/>
              <a:gd name="connsiteY49" fmla="*/ 1814905 h 2654195"/>
              <a:gd name="connsiteX50" fmla="*/ 5809642 w 6661134"/>
              <a:gd name="connsiteY50" fmla="*/ 1790287 h 2654195"/>
              <a:gd name="connsiteX51" fmla="*/ 5851064 w 6661134"/>
              <a:gd name="connsiteY51" fmla="*/ 1764752 h 2654195"/>
              <a:gd name="connsiteX52" fmla="*/ 5891648 w 6661134"/>
              <a:gd name="connsiteY52" fmla="*/ 1738291 h 2654195"/>
              <a:gd name="connsiteX53" fmla="*/ 5931353 w 6661134"/>
              <a:gd name="connsiteY53" fmla="*/ 1710894 h 2654195"/>
              <a:gd name="connsiteX54" fmla="*/ 5970134 w 6661134"/>
              <a:gd name="connsiteY54" fmla="*/ 1682552 h 2654195"/>
              <a:gd name="connsiteX55" fmla="*/ 6007951 w 6661134"/>
              <a:gd name="connsiteY55" fmla="*/ 1653254 h 2654195"/>
              <a:gd name="connsiteX56" fmla="*/ 6044760 w 6661134"/>
              <a:gd name="connsiteY56" fmla="*/ 1622990 h 2654195"/>
              <a:gd name="connsiteX57" fmla="*/ 6080518 w 6661134"/>
              <a:gd name="connsiteY57" fmla="*/ 1591750 h 2654195"/>
              <a:gd name="connsiteX58" fmla="*/ 6115184 w 6661134"/>
              <a:gd name="connsiteY58" fmla="*/ 1559526 h 2654195"/>
              <a:gd name="connsiteX59" fmla="*/ 6148714 w 6661134"/>
              <a:gd name="connsiteY59" fmla="*/ 1526307 h 2654195"/>
              <a:gd name="connsiteX60" fmla="*/ 6181067 w 6661134"/>
              <a:gd name="connsiteY60" fmla="*/ 1492082 h 2654195"/>
              <a:gd name="connsiteX61" fmla="*/ 6214161 w 6661134"/>
              <a:gd name="connsiteY61" fmla="*/ 1454809 h 2654195"/>
              <a:gd name="connsiteX62" fmla="*/ 6246068 w 6661134"/>
              <a:gd name="connsiteY62" fmla="*/ 1416711 h 2654195"/>
              <a:gd name="connsiteX63" fmla="*/ 6276787 w 6661134"/>
              <a:gd name="connsiteY63" fmla="*/ 1377821 h 2654195"/>
              <a:gd name="connsiteX64" fmla="*/ 6306321 w 6661134"/>
              <a:gd name="connsiteY64" fmla="*/ 1338171 h 2654195"/>
              <a:gd name="connsiteX65" fmla="*/ 6334669 w 6661134"/>
              <a:gd name="connsiteY65" fmla="*/ 1297791 h 2654195"/>
              <a:gd name="connsiteX66" fmla="*/ 6361832 w 6661134"/>
              <a:gd name="connsiteY66" fmla="*/ 1256713 h 2654195"/>
              <a:gd name="connsiteX67" fmla="*/ 6387811 w 6661134"/>
              <a:gd name="connsiteY67" fmla="*/ 1214971 h 2654195"/>
              <a:gd name="connsiteX68" fmla="*/ 6412606 w 6661134"/>
              <a:gd name="connsiteY68" fmla="*/ 1172594 h 2654195"/>
              <a:gd name="connsiteX69" fmla="*/ 6436219 w 6661134"/>
              <a:gd name="connsiteY69" fmla="*/ 1129615 h 2654195"/>
              <a:gd name="connsiteX70" fmla="*/ 6458649 w 6661134"/>
              <a:gd name="connsiteY70" fmla="*/ 1086066 h 2654195"/>
              <a:gd name="connsiteX71" fmla="*/ 6479898 w 6661134"/>
              <a:gd name="connsiteY71" fmla="*/ 1041978 h 2654195"/>
              <a:gd name="connsiteX72" fmla="*/ 6499966 w 6661134"/>
              <a:gd name="connsiteY72" fmla="*/ 997384 h 2654195"/>
              <a:gd name="connsiteX73" fmla="*/ 6518854 w 6661134"/>
              <a:gd name="connsiteY73" fmla="*/ 952314 h 2654195"/>
              <a:gd name="connsiteX74" fmla="*/ 6536563 w 6661134"/>
              <a:gd name="connsiteY74" fmla="*/ 906800 h 2654195"/>
              <a:gd name="connsiteX75" fmla="*/ 6553093 w 6661134"/>
              <a:gd name="connsiteY75" fmla="*/ 860875 h 2654195"/>
              <a:gd name="connsiteX76" fmla="*/ 6568445 w 6661134"/>
              <a:gd name="connsiteY76" fmla="*/ 814570 h 2654195"/>
              <a:gd name="connsiteX77" fmla="*/ 6582620 w 6661134"/>
              <a:gd name="connsiteY77" fmla="*/ 767917 h 2654195"/>
              <a:gd name="connsiteX78" fmla="*/ 6595618 w 6661134"/>
              <a:gd name="connsiteY78" fmla="*/ 720947 h 2654195"/>
              <a:gd name="connsiteX79" fmla="*/ 6607440 w 6661134"/>
              <a:gd name="connsiteY79" fmla="*/ 673693 h 2654195"/>
              <a:gd name="connsiteX80" fmla="*/ 6618087 w 6661134"/>
              <a:gd name="connsiteY80" fmla="*/ 626185 h 2654195"/>
              <a:gd name="connsiteX81" fmla="*/ 6627559 w 6661134"/>
              <a:gd name="connsiteY81" fmla="*/ 578456 h 2654195"/>
              <a:gd name="connsiteX82" fmla="*/ 6635858 w 6661134"/>
              <a:gd name="connsiteY82" fmla="*/ 530538 h 2654195"/>
              <a:gd name="connsiteX83" fmla="*/ 6642983 w 6661134"/>
              <a:gd name="connsiteY83" fmla="*/ 482462 h 2654195"/>
              <a:gd name="connsiteX84" fmla="*/ 6648935 w 6661134"/>
              <a:gd name="connsiteY84" fmla="*/ 434260 h 2654195"/>
              <a:gd name="connsiteX85" fmla="*/ 6653716 w 6661134"/>
              <a:gd name="connsiteY85" fmla="*/ 385963 h 2654195"/>
              <a:gd name="connsiteX86" fmla="*/ 6657325 w 6661134"/>
              <a:gd name="connsiteY86" fmla="*/ 337604 h 2654195"/>
              <a:gd name="connsiteX87" fmla="*/ 6659765 w 6661134"/>
              <a:gd name="connsiteY87" fmla="*/ 289213 h 2654195"/>
              <a:gd name="connsiteX88" fmla="*/ 6661034 w 6661134"/>
              <a:gd name="connsiteY88" fmla="*/ 240824 h 2654195"/>
              <a:gd name="connsiteX89" fmla="*/ 6661134 w 6661134"/>
              <a:gd name="connsiteY89" fmla="*/ 192467 h 2654195"/>
              <a:gd name="connsiteX90" fmla="*/ 6660065 w 6661134"/>
              <a:gd name="connsiteY90" fmla="*/ 144175 h 2654195"/>
              <a:gd name="connsiteX91" fmla="*/ 6657829 w 6661134"/>
              <a:gd name="connsiteY91" fmla="*/ 95979 h 2654195"/>
              <a:gd name="connsiteX92" fmla="*/ 6654426 w 6661134"/>
              <a:gd name="connsiteY92" fmla="*/ 47910 h 2654195"/>
              <a:gd name="connsiteX93" fmla="*/ 6649857 w 6661134"/>
              <a:gd name="connsiteY93" fmla="*/ 1 h 2654195"/>
              <a:gd name="connsiteX94" fmla="*/ 6619117 w 6661134"/>
              <a:gd name="connsiteY94" fmla="*/ 830959 h 2654195"/>
              <a:gd name="connsiteX0" fmla="*/ 4816391 w 6661134"/>
              <a:gd name="connsiteY0" fmla="*/ 2130845 h 2654195"/>
              <a:gd name="connsiteX1" fmla="*/ 2388134 w 6661134"/>
              <a:gd name="connsiteY1" fmla="*/ 2130845 h 2654195"/>
              <a:gd name="connsiteX2" fmla="*/ 2437768 w 6661134"/>
              <a:gd name="connsiteY2" fmla="*/ 2130867 h 2654195"/>
              <a:gd name="connsiteX3" fmla="*/ 2586622 w 6661134"/>
              <a:gd name="connsiteY3" fmla="*/ 2132603 h 2654195"/>
              <a:gd name="connsiteX4" fmla="*/ 2785036 w 6661134"/>
              <a:gd name="connsiteY4" fmla="*/ 2138124 h 2654195"/>
              <a:gd name="connsiteX5" fmla="*/ 3629770 w 6661134"/>
              <a:gd name="connsiteY5" fmla="*/ 2175981 h 2654195"/>
              <a:gd name="connsiteX6" fmla="*/ 3879415 w 6661134"/>
              <a:gd name="connsiteY6" fmla="*/ 2182708 h 2654195"/>
              <a:gd name="connsiteX7" fmla="*/ 4029618 w 6661134"/>
              <a:gd name="connsiteY7" fmla="*/ 2183927 h 2654195"/>
              <a:gd name="connsiteX8" fmla="*/ 4180183 w 6661134"/>
              <a:gd name="connsiteY8" fmla="*/ 2182422 h 2654195"/>
              <a:gd name="connsiteX9" fmla="*/ 4280782 w 6661134"/>
              <a:gd name="connsiteY9" fmla="*/ 2179657 h 2654195"/>
              <a:gd name="connsiteX10" fmla="*/ 4381573 w 6661134"/>
              <a:gd name="connsiteY10" fmla="*/ 2175310 h 2654195"/>
              <a:gd name="connsiteX11" fmla="*/ 4482569 w 6661134"/>
              <a:gd name="connsiteY11" fmla="*/ 2169233 h 2654195"/>
              <a:gd name="connsiteX12" fmla="*/ 4530164 w 6661134"/>
              <a:gd name="connsiteY12" fmla="*/ 2165632 h 2654195"/>
              <a:gd name="connsiteX13" fmla="*/ 4578114 w 6661134"/>
              <a:gd name="connsiteY13" fmla="*/ 2161380 h 2654195"/>
              <a:gd name="connsiteX14" fmla="*/ 4626375 w 6661134"/>
              <a:gd name="connsiteY14" fmla="*/ 2156468 h 2654195"/>
              <a:gd name="connsiteX15" fmla="*/ 4674905 w 6661134"/>
              <a:gd name="connsiteY15" fmla="*/ 2150886 h 2654195"/>
              <a:gd name="connsiteX16" fmla="*/ 4723661 w 6661134"/>
              <a:gd name="connsiteY16" fmla="*/ 2144624 h 2654195"/>
              <a:gd name="connsiteX17" fmla="*/ 4772601 w 6661134"/>
              <a:gd name="connsiteY17" fmla="*/ 2137672 h 2654195"/>
              <a:gd name="connsiteX18" fmla="*/ 4816391 w 6661134"/>
              <a:gd name="connsiteY18" fmla="*/ 2130845 h 2654195"/>
              <a:gd name="connsiteX0" fmla="*/ 6619117 w 6661134"/>
              <a:gd name="connsiteY0" fmla="*/ 769999 h 2654195"/>
              <a:gd name="connsiteX1" fmla="*/ 0 w 6661134"/>
              <a:gd name="connsiteY1" fmla="*/ 780159 h 2654195"/>
              <a:gd name="connsiteX2" fmla="*/ 0 w 6661134"/>
              <a:gd name="connsiteY2" fmla="*/ 2654195 h 2654195"/>
              <a:gd name="connsiteX3" fmla="*/ 667074 w 6661134"/>
              <a:gd name="connsiteY3" fmla="*/ 2422924 h 2654195"/>
              <a:gd name="connsiteX4" fmla="*/ 808920 w 6661134"/>
              <a:gd name="connsiteY4" fmla="*/ 2376219 h 2654195"/>
              <a:gd name="connsiteX5" fmla="*/ 903928 w 6661134"/>
              <a:gd name="connsiteY5" fmla="*/ 2346362 h 2654195"/>
              <a:gd name="connsiteX6" fmla="*/ 999377 w 6661134"/>
              <a:gd name="connsiteY6" fmla="*/ 2317780 h 2654195"/>
              <a:gd name="connsiteX7" fmla="*/ 1095341 w 6661134"/>
              <a:gd name="connsiteY7" fmla="*/ 2290684 h 2654195"/>
              <a:gd name="connsiteX8" fmla="*/ 1143539 w 6661134"/>
              <a:gd name="connsiteY8" fmla="*/ 2277760 h 2654195"/>
              <a:gd name="connsiteX9" fmla="*/ 1191892 w 6661134"/>
              <a:gd name="connsiteY9" fmla="*/ 2265288 h 2654195"/>
              <a:gd name="connsiteX10" fmla="*/ 1240411 w 6661134"/>
              <a:gd name="connsiteY10" fmla="*/ 2253295 h 2654195"/>
              <a:gd name="connsiteX11" fmla="*/ 1290687 w 6661134"/>
              <a:gd name="connsiteY11" fmla="*/ 2241506 h 2654195"/>
              <a:gd name="connsiteX12" fmla="*/ 1340918 w 6661134"/>
              <a:gd name="connsiteY12" fmla="*/ 2230436 h 2654195"/>
              <a:gd name="connsiteX13" fmla="*/ 1391106 w 6661134"/>
              <a:gd name="connsiteY13" fmla="*/ 2220064 h 2654195"/>
              <a:gd name="connsiteX14" fmla="*/ 1441252 w 6661134"/>
              <a:gd name="connsiteY14" fmla="*/ 2210372 h 2654195"/>
              <a:gd name="connsiteX15" fmla="*/ 1491357 w 6661134"/>
              <a:gd name="connsiteY15" fmla="*/ 2201343 h 2654195"/>
              <a:gd name="connsiteX16" fmla="*/ 1541424 w 6661134"/>
              <a:gd name="connsiteY16" fmla="*/ 2192957 h 2654195"/>
              <a:gd name="connsiteX17" fmla="*/ 1591454 w 6661134"/>
              <a:gd name="connsiteY17" fmla="*/ 2185195 h 2654195"/>
              <a:gd name="connsiteX18" fmla="*/ 1641448 w 6661134"/>
              <a:gd name="connsiteY18" fmla="*/ 2178040 h 2654195"/>
              <a:gd name="connsiteX19" fmla="*/ 1691408 w 6661134"/>
              <a:gd name="connsiteY19" fmla="*/ 2171472 h 2654195"/>
              <a:gd name="connsiteX20" fmla="*/ 1741335 w 6661134"/>
              <a:gd name="connsiteY20" fmla="*/ 2165474 h 2654195"/>
              <a:gd name="connsiteX21" fmla="*/ 1791231 w 6661134"/>
              <a:gd name="connsiteY21" fmla="*/ 2160026 h 2654195"/>
              <a:gd name="connsiteX22" fmla="*/ 1841098 w 6661134"/>
              <a:gd name="connsiteY22" fmla="*/ 2155110 h 2654195"/>
              <a:gd name="connsiteX23" fmla="*/ 1940750 w 6661134"/>
              <a:gd name="connsiteY23" fmla="*/ 2146801 h 2654195"/>
              <a:gd name="connsiteX24" fmla="*/ 2040302 w 6661134"/>
              <a:gd name="connsiteY24" fmla="*/ 2140397 h 2654195"/>
              <a:gd name="connsiteX25" fmla="*/ 2139768 w 6661134"/>
              <a:gd name="connsiteY25" fmla="*/ 2135749 h 2654195"/>
              <a:gd name="connsiteX26" fmla="*/ 2239159 w 6661134"/>
              <a:gd name="connsiteY26" fmla="*/ 2132711 h 2654195"/>
              <a:gd name="connsiteX27" fmla="*/ 2338489 w 6661134"/>
              <a:gd name="connsiteY27" fmla="*/ 2131133 h 2654195"/>
              <a:gd name="connsiteX28" fmla="*/ 4816391 w 6661134"/>
              <a:gd name="connsiteY28" fmla="*/ 2130845 h 2654195"/>
              <a:gd name="connsiteX29" fmla="*/ 4821682 w 6661134"/>
              <a:gd name="connsiteY29" fmla="*/ 2130020 h 2654195"/>
              <a:gd name="connsiteX30" fmla="*/ 4870861 w 6661134"/>
              <a:gd name="connsiteY30" fmla="*/ 2121659 h 2654195"/>
              <a:gd name="connsiteX31" fmla="*/ 4920097 w 6661134"/>
              <a:gd name="connsiteY31" fmla="*/ 2112579 h 2654195"/>
              <a:gd name="connsiteX32" fmla="*/ 4969347 w 6661134"/>
              <a:gd name="connsiteY32" fmla="*/ 2102770 h 2654195"/>
              <a:gd name="connsiteX33" fmla="*/ 5018567 w 6661134"/>
              <a:gd name="connsiteY33" fmla="*/ 2092221 h 2654195"/>
              <a:gd name="connsiteX34" fmla="*/ 5067716 w 6661134"/>
              <a:gd name="connsiteY34" fmla="*/ 2080924 h 2654195"/>
              <a:gd name="connsiteX35" fmla="*/ 5116750 w 6661134"/>
              <a:gd name="connsiteY35" fmla="*/ 2068868 h 2654195"/>
              <a:gd name="connsiteX36" fmla="*/ 5165628 w 6661134"/>
              <a:gd name="connsiteY36" fmla="*/ 2056044 h 2654195"/>
              <a:gd name="connsiteX37" fmla="*/ 5214307 w 6661134"/>
              <a:gd name="connsiteY37" fmla="*/ 2042441 h 2654195"/>
              <a:gd name="connsiteX38" fmla="*/ 5262744 w 6661134"/>
              <a:gd name="connsiteY38" fmla="*/ 2028049 h 2654195"/>
              <a:gd name="connsiteX39" fmla="*/ 5310897 w 6661134"/>
              <a:gd name="connsiteY39" fmla="*/ 2012860 h 2654195"/>
              <a:gd name="connsiteX40" fmla="*/ 5358723 w 6661134"/>
              <a:gd name="connsiteY40" fmla="*/ 1996863 h 2654195"/>
              <a:gd name="connsiteX41" fmla="*/ 5406179 w 6661134"/>
              <a:gd name="connsiteY41" fmla="*/ 1980048 h 2654195"/>
              <a:gd name="connsiteX42" fmla="*/ 5453224 w 6661134"/>
              <a:gd name="connsiteY42" fmla="*/ 1962405 h 2654195"/>
              <a:gd name="connsiteX43" fmla="*/ 5499814 w 6661134"/>
              <a:gd name="connsiteY43" fmla="*/ 1943925 h 2654195"/>
              <a:gd name="connsiteX44" fmla="*/ 5545907 w 6661134"/>
              <a:gd name="connsiteY44" fmla="*/ 1924598 h 2654195"/>
              <a:gd name="connsiteX45" fmla="*/ 5591460 w 6661134"/>
              <a:gd name="connsiteY45" fmla="*/ 1904413 h 2654195"/>
              <a:gd name="connsiteX46" fmla="*/ 5636431 w 6661134"/>
              <a:gd name="connsiteY46" fmla="*/ 1883361 h 2654195"/>
              <a:gd name="connsiteX47" fmla="*/ 5680777 w 6661134"/>
              <a:gd name="connsiteY47" fmla="*/ 1861432 h 2654195"/>
              <a:gd name="connsiteX48" fmla="*/ 5724456 w 6661134"/>
              <a:gd name="connsiteY48" fmla="*/ 1838617 h 2654195"/>
              <a:gd name="connsiteX49" fmla="*/ 5767425 w 6661134"/>
              <a:gd name="connsiteY49" fmla="*/ 1814905 h 2654195"/>
              <a:gd name="connsiteX50" fmla="*/ 5809642 w 6661134"/>
              <a:gd name="connsiteY50" fmla="*/ 1790287 h 2654195"/>
              <a:gd name="connsiteX51" fmla="*/ 5851064 w 6661134"/>
              <a:gd name="connsiteY51" fmla="*/ 1764752 h 2654195"/>
              <a:gd name="connsiteX52" fmla="*/ 5891648 w 6661134"/>
              <a:gd name="connsiteY52" fmla="*/ 1738291 h 2654195"/>
              <a:gd name="connsiteX53" fmla="*/ 5931353 w 6661134"/>
              <a:gd name="connsiteY53" fmla="*/ 1710894 h 2654195"/>
              <a:gd name="connsiteX54" fmla="*/ 5970134 w 6661134"/>
              <a:gd name="connsiteY54" fmla="*/ 1682552 h 2654195"/>
              <a:gd name="connsiteX55" fmla="*/ 6007951 w 6661134"/>
              <a:gd name="connsiteY55" fmla="*/ 1653254 h 2654195"/>
              <a:gd name="connsiteX56" fmla="*/ 6044760 w 6661134"/>
              <a:gd name="connsiteY56" fmla="*/ 1622990 h 2654195"/>
              <a:gd name="connsiteX57" fmla="*/ 6080518 w 6661134"/>
              <a:gd name="connsiteY57" fmla="*/ 1591750 h 2654195"/>
              <a:gd name="connsiteX58" fmla="*/ 6115184 w 6661134"/>
              <a:gd name="connsiteY58" fmla="*/ 1559526 h 2654195"/>
              <a:gd name="connsiteX59" fmla="*/ 6148714 w 6661134"/>
              <a:gd name="connsiteY59" fmla="*/ 1526307 h 2654195"/>
              <a:gd name="connsiteX60" fmla="*/ 6181067 w 6661134"/>
              <a:gd name="connsiteY60" fmla="*/ 1492082 h 2654195"/>
              <a:gd name="connsiteX61" fmla="*/ 6214161 w 6661134"/>
              <a:gd name="connsiteY61" fmla="*/ 1454809 h 2654195"/>
              <a:gd name="connsiteX62" fmla="*/ 6246068 w 6661134"/>
              <a:gd name="connsiteY62" fmla="*/ 1416711 h 2654195"/>
              <a:gd name="connsiteX63" fmla="*/ 6276787 w 6661134"/>
              <a:gd name="connsiteY63" fmla="*/ 1377821 h 2654195"/>
              <a:gd name="connsiteX64" fmla="*/ 6306321 w 6661134"/>
              <a:gd name="connsiteY64" fmla="*/ 1338171 h 2654195"/>
              <a:gd name="connsiteX65" fmla="*/ 6334669 w 6661134"/>
              <a:gd name="connsiteY65" fmla="*/ 1297791 h 2654195"/>
              <a:gd name="connsiteX66" fmla="*/ 6361832 w 6661134"/>
              <a:gd name="connsiteY66" fmla="*/ 1256713 h 2654195"/>
              <a:gd name="connsiteX67" fmla="*/ 6387811 w 6661134"/>
              <a:gd name="connsiteY67" fmla="*/ 1214971 h 2654195"/>
              <a:gd name="connsiteX68" fmla="*/ 6412606 w 6661134"/>
              <a:gd name="connsiteY68" fmla="*/ 1172594 h 2654195"/>
              <a:gd name="connsiteX69" fmla="*/ 6436219 w 6661134"/>
              <a:gd name="connsiteY69" fmla="*/ 1129615 h 2654195"/>
              <a:gd name="connsiteX70" fmla="*/ 6458649 w 6661134"/>
              <a:gd name="connsiteY70" fmla="*/ 1086066 h 2654195"/>
              <a:gd name="connsiteX71" fmla="*/ 6479898 w 6661134"/>
              <a:gd name="connsiteY71" fmla="*/ 1041978 h 2654195"/>
              <a:gd name="connsiteX72" fmla="*/ 6499966 w 6661134"/>
              <a:gd name="connsiteY72" fmla="*/ 997384 h 2654195"/>
              <a:gd name="connsiteX73" fmla="*/ 6518854 w 6661134"/>
              <a:gd name="connsiteY73" fmla="*/ 952314 h 2654195"/>
              <a:gd name="connsiteX74" fmla="*/ 6536563 w 6661134"/>
              <a:gd name="connsiteY74" fmla="*/ 906800 h 2654195"/>
              <a:gd name="connsiteX75" fmla="*/ 6553093 w 6661134"/>
              <a:gd name="connsiteY75" fmla="*/ 860875 h 2654195"/>
              <a:gd name="connsiteX76" fmla="*/ 6568445 w 6661134"/>
              <a:gd name="connsiteY76" fmla="*/ 814570 h 2654195"/>
              <a:gd name="connsiteX77" fmla="*/ 6582620 w 6661134"/>
              <a:gd name="connsiteY77" fmla="*/ 767917 h 2654195"/>
              <a:gd name="connsiteX78" fmla="*/ 6595618 w 6661134"/>
              <a:gd name="connsiteY78" fmla="*/ 720947 h 2654195"/>
              <a:gd name="connsiteX79" fmla="*/ 6607440 w 6661134"/>
              <a:gd name="connsiteY79" fmla="*/ 673693 h 2654195"/>
              <a:gd name="connsiteX80" fmla="*/ 6618087 w 6661134"/>
              <a:gd name="connsiteY80" fmla="*/ 626185 h 2654195"/>
              <a:gd name="connsiteX81" fmla="*/ 6627559 w 6661134"/>
              <a:gd name="connsiteY81" fmla="*/ 578456 h 2654195"/>
              <a:gd name="connsiteX82" fmla="*/ 6635858 w 6661134"/>
              <a:gd name="connsiteY82" fmla="*/ 530538 h 2654195"/>
              <a:gd name="connsiteX83" fmla="*/ 6642983 w 6661134"/>
              <a:gd name="connsiteY83" fmla="*/ 482462 h 2654195"/>
              <a:gd name="connsiteX84" fmla="*/ 6648935 w 6661134"/>
              <a:gd name="connsiteY84" fmla="*/ 434260 h 2654195"/>
              <a:gd name="connsiteX85" fmla="*/ 6653716 w 6661134"/>
              <a:gd name="connsiteY85" fmla="*/ 385963 h 2654195"/>
              <a:gd name="connsiteX86" fmla="*/ 6657325 w 6661134"/>
              <a:gd name="connsiteY86" fmla="*/ 337604 h 2654195"/>
              <a:gd name="connsiteX87" fmla="*/ 6659765 w 6661134"/>
              <a:gd name="connsiteY87" fmla="*/ 289213 h 2654195"/>
              <a:gd name="connsiteX88" fmla="*/ 6661034 w 6661134"/>
              <a:gd name="connsiteY88" fmla="*/ 240824 h 2654195"/>
              <a:gd name="connsiteX89" fmla="*/ 6661134 w 6661134"/>
              <a:gd name="connsiteY89" fmla="*/ 192467 h 2654195"/>
              <a:gd name="connsiteX90" fmla="*/ 6660065 w 6661134"/>
              <a:gd name="connsiteY90" fmla="*/ 144175 h 2654195"/>
              <a:gd name="connsiteX91" fmla="*/ 6657829 w 6661134"/>
              <a:gd name="connsiteY91" fmla="*/ 95979 h 2654195"/>
              <a:gd name="connsiteX92" fmla="*/ 6654426 w 6661134"/>
              <a:gd name="connsiteY92" fmla="*/ 47910 h 2654195"/>
              <a:gd name="connsiteX93" fmla="*/ 6649857 w 6661134"/>
              <a:gd name="connsiteY93" fmla="*/ 1 h 2654195"/>
              <a:gd name="connsiteX94" fmla="*/ 6619117 w 6661134"/>
              <a:gd name="connsiteY94" fmla="*/ 769999 h 2654195"/>
              <a:gd name="connsiteX0" fmla="*/ 4816391 w 6661134"/>
              <a:gd name="connsiteY0" fmla="*/ 2130845 h 2654195"/>
              <a:gd name="connsiteX1" fmla="*/ 2388134 w 6661134"/>
              <a:gd name="connsiteY1" fmla="*/ 2130845 h 2654195"/>
              <a:gd name="connsiteX2" fmla="*/ 2437768 w 6661134"/>
              <a:gd name="connsiteY2" fmla="*/ 2130867 h 2654195"/>
              <a:gd name="connsiteX3" fmla="*/ 2586622 w 6661134"/>
              <a:gd name="connsiteY3" fmla="*/ 2132603 h 2654195"/>
              <a:gd name="connsiteX4" fmla="*/ 2785036 w 6661134"/>
              <a:gd name="connsiteY4" fmla="*/ 2138124 h 2654195"/>
              <a:gd name="connsiteX5" fmla="*/ 3629770 w 6661134"/>
              <a:gd name="connsiteY5" fmla="*/ 2175981 h 2654195"/>
              <a:gd name="connsiteX6" fmla="*/ 3879415 w 6661134"/>
              <a:gd name="connsiteY6" fmla="*/ 2182708 h 2654195"/>
              <a:gd name="connsiteX7" fmla="*/ 4029618 w 6661134"/>
              <a:gd name="connsiteY7" fmla="*/ 2183927 h 2654195"/>
              <a:gd name="connsiteX8" fmla="*/ 4180183 w 6661134"/>
              <a:gd name="connsiteY8" fmla="*/ 2182422 h 2654195"/>
              <a:gd name="connsiteX9" fmla="*/ 4280782 w 6661134"/>
              <a:gd name="connsiteY9" fmla="*/ 2179657 h 2654195"/>
              <a:gd name="connsiteX10" fmla="*/ 4381573 w 6661134"/>
              <a:gd name="connsiteY10" fmla="*/ 2175310 h 2654195"/>
              <a:gd name="connsiteX11" fmla="*/ 4482569 w 6661134"/>
              <a:gd name="connsiteY11" fmla="*/ 2169233 h 2654195"/>
              <a:gd name="connsiteX12" fmla="*/ 4530164 w 6661134"/>
              <a:gd name="connsiteY12" fmla="*/ 2165632 h 2654195"/>
              <a:gd name="connsiteX13" fmla="*/ 4578114 w 6661134"/>
              <a:gd name="connsiteY13" fmla="*/ 2161380 h 2654195"/>
              <a:gd name="connsiteX14" fmla="*/ 4626375 w 6661134"/>
              <a:gd name="connsiteY14" fmla="*/ 2156468 h 2654195"/>
              <a:gd name="connsiteX15" fmla="*/ 4674905 w 6661134"/>
              <a:gd name="connsiteY15" fmla="*/ 2150886 h 2654195"/>
              <a:gd name="connsiteX16" fmla="*/ 4723661 w 6661134"/>
              <a:gd name="connsiteY16" fmla="*/ 2144624 h 2654195"/>
              <a:gd name="connsiteX17" fmla="*/ 4772601 w 6661134"/>
              <a:gd name="connsiteY17" fmla="*/ 2137672 h 2654195"/>
              <a:gd name="connsiteX18" fmla="*/ 4816391 w 6661134"/>
              <a:gd name="connsiteY18" fmla="*/ 2130845 h 26541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6661134" h="2654195">
                <a:moveTo>
                  <a:pt x="6619117" y="769999"/>
                </a:moveTo>
                <a:lnTo>
                  <a:pt x="0" y="780159"/>
                </a:lnTo>
                <a:lnTo>
                  <a:pt x="0" y="2654195"/>
                </a:lnTo>
                <a:lnTo>
                  <a:pt x="667074" y="2422924"/>
                </a:lnTo>
                <a:lnTo>
                  <a:pt x="808920" y="2376219"/>
                </a:lnTo>
                <a:lnTo>
                  <a:pt x="903928" y="2346362"/>
                </a:lnTo>
                <a:lnTo>
                  <a:pt x="999377" y="2317780"/>
                </a:lnTo>
                <a:lnTo>
                  <a:pt x="1095341" y="2290684"/>
                </a:lnTo>
                <a:lnTo>
                  <a:pt x="1143539" y="2277760"/>
                </a:lnTo>
                <a:lnTo>
                  <a:pt x="1191892" y="2265288"/>
                </a:lnTo>
                <a:lnTo>
                  <a:pt x="1240411" y="2253295"/>
                </a:lnTo>
                <a:lnTo>
                  <a:pt x="1290687" y="2241506"/>
                </a:lnTo>
                <a:lnTo>
                  <a:pt x="1340918" y="2230436"/>
                </a:lnTo>
                <a:lnTo>
                  <a:pt x="1391106" y="2220064"/>
                </a:lnTo>
                <a:lnTo>
                  <a:pt x="1441252" y="2210372"/>
                </a:lnTo>
                <a:lnTo>
                  <a:pt x="1491357" y="2201343"/>
                </a:lnTo>
                <a:lnTo>
                  <a:pt x="1541424" y="2192957"/>
                </a:lnTo>
                <a:lnTo>
                  <a:pt x="1591454" y="2185195"/>
                </a:lnTo>
                <a:lnTo>
                  <a:pt x="1641448" y="2178040"/>
                </a:lnTo>
                <a:lnTo>
                  <a:pt x="1691408" y="2171472"/>
                </a:lnTo>
                <a:lnTo>
                  <a:pt x="1741335" y="2165474"/>
                </a:lnTo>
                <a:lnTo>
                  <a:pt x="1791231" y="2160026"/>
                </a:lnTo>
                <a:lnTo>
                  <a:pt x="1841098" y="2155110"/>
                </a:lnTo>
                <a:lnTo>
                  <a:pt x="1940750" y="2146801"/>
                </a:lnTo>
                <a:lnTo>
                  <a:pt x="2040302" y="2140397"/>
                </a:lnTo>
                <a:lnTo>
                  <a:pt x="2139768" y="2135749"/>
                </a:lnTo>
                <a:lnTo>
                  <a:pt x="2239159" y="2132711"/>
                </a:lnTo>
                <a:lnTo>
                  <a:pt x="2338489" y="2131133"/>
                </a:lnTo>
                <a:lnTo>
                  <a:pt x="4816391" y="2130845"/>
                </a:lnTo>
                <a:lnTo>
                  <a:pt x="4821682" y="2130020"/>
                </a:lnTo>
                <a:lnTo>
                  <a:pt x="4870861" y="2121659"/>
                </a:lnTo>
                <a:lnTo>
                  <a:pt x="4920097" y="2112579"/>
                </a:lnTo>
                <a:lnTo>
                  <a:pt x="4969347" y="2102770"/>
                </a:lnTo>
                <a:lnTo>
                  <a:pt x="5018567" y="2092221"/>
                </a:lnTo>
                <a:lnTo>
                  <a:pt x="5067716" y="2080924"/>
                </a:lnTo>
                <a:lnTo>
                  <a:pt x="5116750" y="2068868"/>
                </a:lnTo>
                <a:lnTo>
                  <a:pt x="5165628" y="2056044"/>
                </a:lnTo>
                <a:lnTo>
                  <a:pt x="5214307" y="2042441"/>
                </a:lnTo>
                <a:lnTo>
                  <a:pt x="5262744" y="2028049"/>
                </a:lnTo>
                <a:lnTo>
                  <a:pt x="5310897" y="2012860"/>
                </a:lnTo>
                <a:lnTo>
                  <a:pt x="5358723" y="1996863"/>
                </a:lnTo>
                <a:lnTo>
                  <a:pt x="5406179" y="1980048"/>
                </a:lnTo>
                <a:lnTo>
                  <a:pt x="5453224" y="1962405"/>
                </a:lnTo>
                <a:lnTo>
                  <a:pt x="5499814" y="1943925"/>
                </a:lnTo>
                <a:lnTo>
                  <a:pt x="5545907" y="1924598"/>
                </a:lnTo>
                <a:lnTo>
                  <a:pt x="5591460" y="1904413"/>
                </a:lnTo>
                <a:lnTo>
                  <a:pt x="5636431" y="1883361"/>
                </a:lnTo>
                <a:lnTo>
                  <a:pt x="5680777" y="1861432"/>
                </a:lnTo>
                <a:lnTo>
                  <a:pt x="5724456" y="1838617"/>
                </a:lnTo>
                <a:lnTo>
                  <a:pt x="5767425" y="1814905"/>
                </a:lnTo>
                <a:lnTo>
                  <a:pt x="5809642" y="1790287"/>
                </a:lnTo>
                <a:lnTo>
                  <a:pt x="5851064" y="1764752"/>
                </a:lnTo>
                <a:lnTo>
                  <a:pt x="5891648" y="1738291"/>
                </a:lnTo>
                <a:lnTo>
                  <a:pt x="5931353" y="1710894"/>
                </a:lnTo>
                <a:lnTo>
                  <a:pt x="5970134" y="1682552"/>
                </a:lnTo>
                <a:lnTo>
                  <a:pt x="6007951" y="1653254"/>
                </a:lnTo>
                <a:lnTo>
                  <a:pt x="6044760" y="1622990"/>
                </a:lnTo>
                <a:lnTo>
                  <a:pt x="6080518" y="1591750"/>
                </a:lnTo>
                <a:lnTo>
                  <a:pt x="6115184" y="1559526"/>
                </a:lnTo>
                <a:lnTo>
                  <a:pt x="6148714" y="1526307"/>
                </a:lnTo>
                <a:lnTo>
                  <a:pt x="6181067" y="1492082"/>
                </a:lnTo>
                <a:lnTo>
                  <a:pt x="6214161" y="1454809"/>
                </a:lnTo>
                <a:lnTo>
                  <a:pt x="6246068" y="1416711"/>
                </a:lnTo>
                <a:lnTo>
                  <a:pt x="6276787" y="1377821"/>
                </a:lnTo>
                <a:lnTo>
                  <a:pt x="6306321" y="1338171"/>
                </a:lnTo>
                <a:lnTo>
                  <a:pt x="6334669" y="1297791"/>
                </a:lnTo>
                <a:lnTo>
                  <a:pt x="6361832" y="1256713"/>
                </a:lnTo>
                <a:lnTo>
                  <a:pt x="6387811" y="1214971"/>
                </a:lnTo>
                <a:lnTo>
                  <a:pt x="6412606" y="1172594"/>
                </a:lnTo>
                <a:lnTo>
                  <a:pt x="6436219" y="1129615"/>
                </a:lnTo>
                <a:lnTo>
                  <a:pt x="6458649" y="1086066"/>
                </a:lnTo>
                <a:lnTo>
                  <a:pt x="6479898" y="1041978"/>
                </a:lnTo>
                <a:lnTo>
                  <a:pt x="6499966" y="997384"/>
                </a:lnTo>
                <a:lnTo>
                  <a:pt x="6518854" y="952314"/>
                </a:lnTo>
                <a:lnTo>
                  <a:pt x="6536563" y="906800"/>
                </a:lnTo>
                <a:lnTo>
                  <a:pt x="6553093" y="860875"/>
                </a:lnTo>
                <a:lnTo>
                  <a:pt x="6568445" y="814570"/>
                </a:lnTo>
                <a:lnTo>
                  <a:pt x="6582620" y="767917"/>
                </a:lnTo>
                <a:lnTo>
                  <a:pt x="6595618" y="720947"/>
                </a:lnTo>
                <a:lnTo>
                  <a:pt x="6607440" y="673693"/>
                </a:lnTo>
                <a:lnTo>
                  <a:pt x="6618087" y="626185"/>
                </a:lnTo>
                <a:lnTo>
                  <a:pt x="6627559" y="578456"/>
                </a:lnTo>
                <a:lnTo>
                  <a:pt x="6635858" y="530538"/>
                </a:lnTo>
                <a:lnTo>
                  <a:pt x="6642983" y="482462"/>
                </a:lnTo>
                <a:lnTo>
                  <a:pt x="6648935" y="434260"/>
                </a:lnTo>
                <a:lnTo>
                  <a:pt x="6653716" y="385963"/>
                </a:lnTo>
                <a:lnTo>
                  <a:pt x="6657325" y="337604"/>
                </a:lnTo>
                <a:lnTo>
                  <a:pt x="6659765" y="289213"/>
                </a:lnTo>
                <a:lnTo>
                  <a:pt x="6661034" y="240824"/>
                </a:lnTo>
                <a:cubicBezTo>
                  <a:pt x="6661067" y="224705"/>
                  <a:pt x="6661101" y="208586"/>
                  <a:pt x="6661134" y="192467"/>
                </a:cubicBezTo>
                <a:cubicBezTo>
                  <a:pt x="6660778" y="176370"/>
                  <a:pt x="6660421" y="160272"/>
                  <a:pt x="6660065" y="144175"/>
                </a:cubicBezTo>
                <a:lnTo>
                  <a:pt x="6657829" y="95979"/>
                </a:lnTo>
                <a:lnTo>
                  <a:pt x="6654426" y="47910"/>
                </a:lnTo>
                <a:lnTo>
                  <a:pt x="6649857" y="1"/>
                </a:lnTo>
                <a:cubicBezTo>
                  <a:pt x="6649770" y="-720"/>
                  <a:pt x="6619204" y="770720"/>
                  <a:pt x="6619117" y="769999"/>
                </a:cubicBezTo>
                <a:close/>
              </a:path>
              <a:path w="6661134" h="2654195">
                <a:moveTo>
                  <a:pt x="4816391" y="2130845"/>
                </a:moveTo>
                <a:lnTo>
                  <a:pt x="2388134" y="2130845"/>
                </a:lnTo>
                <a:lnTo>
                  <a:pt x="2437768" y="2130867"/>
                </a:lnTo>
                <a:lnTo>
                  <a:pt x="2586622" y="2132603"/>
                </a:lnTo>
                <a:lnTo>
                  <a:pt x="2785036" y="2138124"/>
                </a:lnTo>
                <a:lnTo>
                  <a:pt x="3629770" y="2175981"/>
                </a:lnTo>
                <a:lnTo>
                  <a:pt x="3879415" y="2182708"/>
                </a:lnTo>
                <a:lnTo>
                  <a:pt x="4029618" y="2183927"/>
                </a:lnTo>
                <a:lnTo>
                  <a:pt x="4180183" y="2182422"/>
                </a:lnTo>
                <a:lnTo>
                  <a:pt x="4280782" y="2179657"/>
                </a:lnTo>
                <a:lnTo>
                  <a:pt x="4381573" y="2175310"/>
                </a:lnTo>
                <a:lnTo>
                  <a:pt x="4482569" y="2169233"/>
                </a:lnTo>
                <a:lnTo>
                  <a:pt x="4530164" y="2165632"/>
                </a:lnTo>
                <a:lnTo>
                  <a:pt x="4578114" y="2161380"/>
                </a:lnTo>
                <a:lnTo>
                  <a:pt x="4626375" y="2156468"/>
                </a:lnTo>
                <a:lnTo>
                  <a:pt x="4674905" y="2150886"/>
                </a:lnTo>
                <a:lnTo>
                  <a:pt x="4723661" y="2144624"/>
                </a:lnTo>
                <a:lnTo>
                  <a:pt x="4772601" y="2137672"/>
                </a:lnTo>
                <a:lnTo>
                  <a:pt x="4816391" y="2130845"/>
                </a:lnTo>
                <a:close/>
              </a:path>
            </a:pathLst>
          </a:custGeom>
          <a:solidFill>
            <a:srgbClr val="007AC2"/>
          </a:solidFill>
        </p:spPr>
        <p:txBody>
          <a:bodyPr wrap="square" lIns="0" tIns="0" rIns="0" bIns="0" rtlCol="0"/>
          <a:lstStyle/>
          <a:p>
            <a:endParaRPr sz="1800"/>
          </a:p>
        </p:txBody>
      </p:sp>
      <p:sp>
        <p:nvSpPr>
          <p:cNvPr id="2" name="Holder 2"/>
          <p:cNvSpPr>
            <a:spLocks noGrp="1"/>
          </p:cNvSpPr>
          <p:nvPr>
            <p:ph type="title"/>
          </p:nvPr>
        </p:nvSpPr>
        <p:spPr>
          <a:xfrm>
            <a:off x="592668" y="368325"/>
            <a:ext cx="7128933" cy="630942"/>
          </a:xfrm>
          <a:prstGeom prst="rect">
            <a:avLst/>
          </a:prstGeom>
        </p:spPr>
        <p:txBody>
          <a:bodyPr lIns="0" tIns="0" rIns="0" bIns="0"/>
          <a:lstStyle>
            <a:lvl1pPr>
              <a:defRPr sz="4100" b="1" i="0">
                <a:solidFill>
                  <a:schemeClr val="bg1"/>
                </a:solidFill>
                <a:latin typeface="Calibri"/>
                <a:cs typeface="Calibri"/>
              </a:defRPr>
            </a:lvl1pPr>
          </a:lstStyle>
          <a:p>
            <a:endParaRPr dirty="0"/>
          </a:p>
        </p:txBody>
      </p:sp>
      <p:sp>
        <p:nvSpPr>
          <p:cNvPr id="9" name="object 15">
            <a:extLst>
              <a:ext uri="{FF2B5EF4-FFF2-40B4-BE49-F238E27FC236}">
                <a16:creationId xmlns:a16="http://schemas.microsoft.com/office/drawing/2014/main" id="{A45F400E-BD75-9048-B924-171E462F4C88}"/>
              </a:ext>
            </a:extLst>
          </p:cNvPr>
          <p:cNvSpPr txBox="1"/>
          <p:nvPr userDrawn="1"/>
        </p:nvSpPr>
        <p:spPr>
          <a:xfrm>
            <a:off x="636211" y="1839778"/>
            <a:ext cx="9567333" cy="320601"/>
          </a:xfrm>
          <a:prstGeom prst="rect">
            <a:avLst/>
          </a:prstGeom>
        </p:spPr>
        <p:txBody>
          <a:bodyPr vert="horz" wrap="square" lIns="0" tIns="12700" rIns="0" bIns="0" rtlCol="0">
            <a:spAutoFit/>
          </a:bodyPr>
          <a:lstStyle/>
          <a:p>
            <a:pPr marL="12700" marR="679450">
              <a:lnSpc>
                <a:spcPct val="100000"/>
              </a:lnSpc>
              <a:spcBef>
                <a:spcPts val="1130"/>
              </a:spcBef>
            </a:pPr>
            <a:endParaRPr sz="2000" dirty="0">
              <a:latin typeface="Calibri"/>
              <a:cs typeface="Calibri"/>
            </a:endParaRPr>
          </a:p>
        </p:txBody>
      </p:sp>
      <p:sp>
        <p:nvSpPr>
          <p:cNvPr id="6" name="object 15">
            <a:extLst>
              <a:ext uri="{FF2B5EF4-FFF2-40B4-BE49-F238E27FC236}">
                <a16:creationId xmlns:a16="http://schemas.microsoft.com/office/drawing/2014/main" id="{098D70E3-3A38-A64A-B07A-14B13F9DA533}"/>
              </a:ext>
            </a:extLst>
          </p:cNvPr>
          <p:cNvSpPr txBox="1"/>
          <p:nvPr userDrawn="1"/>
        </p:nvSpPr>
        <p:spPr>
          <a:xfrm>
            <a:off x="636211" y="1839778"/>
            <a:ext cx="9567333" cy="320601"/>
          </a:xfrm>
          <a:prstGeom prst="rect">
            <a:avLst/>
          </a:prstGeom>
        </p:spPr>
        <p:txBody>
          <a:bodyPr vert="horz" wrap="square" lIns="0" tIns="12700" rIns="0" bIns="0" rtlCol="0">
            <a:spAutoFit/>
          </a:bodyPr>
          <a:lstStyle/>
          <a:p>
            <a:pPr marL="12700" marR="679450">
              <a:lnSpc>
                <a:spcPct val="100000"/>
              </a:lnSpc>
              <a:spcBef>
                <a:spcPts val="1130"/>
              </a:spcBef>
            </a:pPr>
            <a:endParaRPr sz="2000" dirty="0">
              <a:latin typeface="Calibri"/>
              <a:cs typeface="Calibri"/>
            </a:endParaRPr>
          </a:p>
        </p:txBody>
      </p:sp>
      <p:sp>
        <p:nvSpPr>
          <p:cNvPr id="12" name="Text Placeholder 8">
            <a:extLst>
              <a:ext uri="{FF2B5EF4-FFF2-40B4-BE49-F238E27FC236}">
                <a16:creationId xmlns:a16="http://schemas.microsoft.com/office/drawing/2014/main" id="{D7DDA64B-B89E-6549-A67B-A853FC33DA26}"/>
              </a:ext>
            </a:extLst>
          </p:cNvPr>
          <p:cNvSpPr>
            <a:spLocks noGrp="1"/>
          </p:cNvSpPr>
          <p:nvPr>
            <p:ph type="body" sz="quarter" idx="10"/>
          </p:nvPr>
        </p:nvSpPr>
        <p:spPr>
          <a:xfrm>
            <a:off x="592669" y="2326044"/>
            <a:ext cx="9084731" cy="2554545"/>
          </a:xfrm>
        </p:spPr>
        <p:txBody>
          <a:bodyPr/>
          <a:lstStyle>
            <a:lvl1pPr>
              <a:spcAft>
                <a:spcPts val="1200"/>
              </a:spcAft>
              <a:defRPr sz="2000" b="0" i="1">
                <a:solidFill>
                  <a:schemeClr val="tx1">
                    <a:lumMod val="65000"/>
                    <a:lumOff val="35000"/>
                  </a:schemeClr>
                </a:solidFill>
              </a:defRPr>
            </a:lvl1pPr>
            <a:lvl2pPr>
              <a:spcAft>
                <a:spcPts val="1200"/>
              </a:spcAft>
              <a:defRPr sz="2000" b="0">
                <a:solidFill>
                  <a:schemeClr val="tx1">
                    <a:lumMod val="65000"/>
                    <a:lumOff val="35000"/>
                  </a:schemeClr>
                </a:solidFill>
              </a:defRPr>
            </a:lvl2pPr>
            <a:lvl3pPr>
              <a:spcAft>
                <a:spcPts val="1200"/>
              </a:spcAft>
              <a:defRPr sz="2000" b="0">
                <a:solidFill>
                  <a:schemeClr val="tx1">
                    <a:lumMod val="65000"/>
                    <a:lumOff val="35000"/>
                  </a:schemeClr>
                </a:solidFill>
              </a:defRPr>
            </a:lvl3pPr>
            <a:lvl4pPr>
              <a:spcAft>
                <a:spcPts val="1200"/>
              </a:spcAft>
              <a:defRPr sz="1800">
                <a:solidFill>
                  <a:schemeClr val="tx1">
                    <a:lumMod val="65000"/>
                    <a:lumOff val="35000"/>
                  </a:schemeClr>
                </a:solidFill>
              </a:defRPr>
            </a:lvl4pPr>
            <a:lvl5pPr>
              <a:spcAft>
                <a:spcPts val="1200"/>
              </a:spcAft>
              <a:defRPr sz="1800">
                <a:solidFill>
                  <a:schemeClr val="tx1">
                    <a:lumMod val="65000"/>
                    <a:lumOff val="35000"/>
                  </a:schemeClr>
                </a:solidFill>
              </a:defRPr>
            </a:lvl5pPr>
          </a:lstStyle>
          <a:p>
            <a:pPr lvl="0"/>
            <a:r>
              <a:rPr lang="en-GB" dirty="0"/>
              <a:t>Click to edit Master text styles</a:t>
            </a:r>
          </a:p>
          <a:p>
            <a:pPr lvl="0"/>
            <a:r>
              <a:rPr lang="en-GB" dirty="0"/>
              <a:t>First level</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5" name="Text Placeholder 4">
            <a:extLst>
              <a:ext uri="{FF2B5EF4-FFF2-40B4-BE49-F238E27FC236}">
                <a16:creationId xmlns:a16="http://schemas.microsoft.com/office/drawing/2014/main" id="{86FF5208-8991-DA4E-9CC6-3B1D2F4FF2DD}"/>
              </a:ext>
            </a:extLst>
          </p:cNvPr>
          <p:cNvSpPr>
            <a:spLocks noGrp="1"/>
          </p:cNvSpPr>
          <p:nvPr>
            <p:ph type="body" sz="quarter" idx="11" hasCustomPrompt="1"/>
          </p:nvPr>
        </p:nvSpPr>
        <p:spPr>
          <a:xfrm>
            <a:off x="592138" y="1839913"/>
            <a:ext cx="9085262" cy="307777"/>
          </a:xfrm>
        </p:spPr>
        <p:txBody>
          <a:bodyPr/>
          <a:lstStyle>
            <a:lvl1pPr>
              <a:defRPr b="1">
                <a:solidFill>
                  <a:srgbClr val="F99931"/>
                </a:solidFill>
              </a:defRPr>
            </a:lvl1pPr>
          </a:lstStyle>
          <a:p>
            <a:pPr lvl="0"/>
            <a:r>
              <a:rPr lang="en-GB" dirty="0"/>
              <a:t>Click here for sub-heading (if required)</a:t>
            </a:r>
          </a:p>
        </p:txBody>
      </p:sp>
    </p:spTree>
    <p:extLst>
      <p:ext uri="{BB962C8B-B14F-4D97-AF65-F5344CB8AC3E}">
        <p14:creationId xmlns:p14="http://schemas.microsoft.com/office/powerpoint/2010/main" val="35327102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7. Main Content 4 points">
    <p:spTree>
      <p:nvGrpSpPr>
        <p:cNvPr id="1" name=""/>
        <p:cNvGrpSpPr/>
        <p:nvPr/>
      </p:nvGrpSpPr>
      <p:grpSpPr>
        <a:xfrm>
          <a:off x="0" y="0"/>
          <a:ext cx="0" cy="0"/>
          <a:chOff x="0" y="0"/>
          <a:chExt cx="0" cy="0"/>
        </a:xfrm>
      </p:grpSpPr>
      <p:sp>
        <p:nvSpPr>
          <p:cNvPr id="7" name="object 2">
            <a:extLst>
              <a:ext uri="{FF2B5EF4-FFF2-40B4-BE49-F238E27FC236}">
                <a16:creationId xmlns:a16="http://schemas.microsoft.com/office/drawing/2014/main" id="{696266D2-21A9-B44A-B6F2-FBCB510359B9}"/>
              </a:ext>
            </a:extLst>
          </p:cNvPr>
          <p:cNvSpPr/>
          <p:nvPr userDrawn="1"/>
        </p:nvSpPr>
        <p:spPr>
          <a:xfrm>
            <a:off x="0" y="0"/>
            <a:ext cx="8881533" cy="2955290"/>
          </a:xfrm>
          <a:custGeom>
            <a:avLst/>
            <a:gdLst/>
            <a:ahLst/>
            <a:cxnLst/>
            <a:rect l="l" t="t" r="r" b="b"/>
            <a:pathLst>
              <a:path w="6661150" h="2955290">
                <a:moveTo>
                  <a:pt x="6595399" y="0"/>
                </a:moveTo>
                <a:lnTo>
                  <a:pt x="0" y="0"/>
                </a:lnTo>
                <a:lnTo>
                  <a:pt x="0" y="2955227"/>
                </a:lnTo>
                <a:lnTo>
                  <a:pt x="667074" y="2723957"/>
                </a:lnTo>
                <a:lnTo>
                  <a:pt x="808920" y="2677252"/>
                </a:lnTo>
                <a:lnTo>
                  <a:pt x="903928" y="2647395"/>
                </a:lnTo>
                <a:lnTo>
                  <a:pt x="999377" y="2618812"/>
                </a:lnTo>
                <a:lnTo>
                  <a:pt x="1095341" y="2591716"/>
                </a:lnTo>
                <a:lnTo>
                  <a:pt x="1143539" y="2578793"/>
                </a:lnTo>
                <a:lnTo>
                  <a:pt x="1191892" y="2566321"/>
                </a:lnTo>
                <a:lnTo>
                  <a:pt x="1240411" y="2554327"/>
                </a:lnTo>
                <a:lnTo>
                  <a:pt x="1290687" y="2542539"/>
                </a:lnTo>
                <a:lnTo>
                  <a:pt x="1340918" y="2531468"/>
                </a:lnTo>
                <a:lnTo>
                  <a:pt x="1391106" y="2521096"/>
                </a:lnTo>
                <a:lnTo>
                  <a:pt x="1441252" y="2511405"/>
                </a:lnTo>
                <a:lnTo>
                  <a:pt x="1491357" y="2502375"/>
                </a:lnTo>
                <a:lnTo>
                  <a:pt x="1541424" y="2493989"/>
                </a:lnTo>
                <a:lnTo>
                  <a:pt x="1591454" y="2486228"/>
                </a:lnTo>
                <a:lnTo>
                  <a:pt x="1641448" y="2479073"/>
                </a:lnTo>
                <a:lnTo>
                  <a:pt x="1691408" y="2472505"/>
                </a:lnTo>
                <a:lnTo>
                  <a:pt x="1741335" y="2466507"/>
                </a:lnTo>
                <a:lnTo>
                  <a:pt x="1791231" y="2461059"/>
                </a:lnTo>
                <a:lnTo>
                  <a:pt x="1841098" y="2456143"/>
                </a:lnTo>
                <a:lnTo>
                  <a:pt x="1940750" y="2447833"/>
                </a:lnTo>
                <a:lnTo>
                  <a:pt x="2040302" y="2441429"/>
                </a:lnTo>
                <a:lnTo>
                  <a:pt x="2139768" y="2436782"/>
                </a:lnTo>
                <a:lnTo>
                  <a:pt x="2239159" y="2433744"/>
                </a:lnTo>
                <a:lnTo>
                  <a:pt x="2338489" y="2432166"/>
                </a:lnTo>
                <a:lnTo>
                  <a:pt x="4816391" y="2431878"/>
                </a:lnTo>
                <a:lnTo>
                  <a:pt x="4821682" y="2431053"/>
                </a:lnTo>
                <a:lnTo>
                  <a:pt x="4870861" y="2422692"/>
                </a:lnTo>
                <a:lnTo>
                  <a:pt x="4920097" y="2413612"/>
                </a:lnTo>
                <a:lnTo>
                  <a:pt x="4969347" y="2403802"/>
                </a:lnTo>
                <a:lnTo>
                  <a:pt x="5018567" y="2393254"/>
                </a:lnTo>
                <a:lnTo>
                  <a:pt x="5067716" y="2381957"/>
                </a:lnTo>
                <a:lnTo>
                  <a:pt x="5116750" y="2369901"/>
                </a:lnTo>
                <a:lnTo>
                  <a:pt x="5165628" y="2357076"/>
                </a:lnTo>
                <a:lnTo>
                  <a:pt x="5214307" y="2343473"/>
                </a:lnTo>
                <a:lnTo>
                  <a:pt x="5262744" y="2329082"/>
                </a:lnTo>
                <a:lnTo>
                  <a:pt x="5310897" y="2313893"/>
                </a:lnTo>
                <a:lnTo>
                  <a:pt x="5358723" y="2297896"/>
                </a:lnTo>
                <a:lnTo>
                  <a:pt x="5406179" y="2281081"/>
                </a:lnTo>
                <a:lnTo>
                  <a:pt x="5453224" y="2263438"/>
                </a:lnTo>
                <a:lnTo>
                  <a:pt x="5499814" y="2244958"/>
                </a:lnTo>
                <a:lnTo>
                  <a:pt x="5545907" y="2225630"/>
                </a:lnTo>
                <a:lnTo>
                  <a:pt x="5591460" y="2205446"/>
                </a:lnTo>
                <a:lnTo>
                  <a:pt x="5636431" y="2184394"/>
                </a:lnTo>
                <a:lnTo>
                  <a:pt x="5680777" y="2162465"/>
                </a:lnTo>
                <a:lnTo>
                  <a:pt x="5724456" y="2139650"/>
                </a:lnTo>
                <a:lnTo>
                  <a:pt x="5767425" y="2115938"/>
                </a:lnTo>
                <a:lnTo>
                  <a:pt x="5809642" y="2091319"/>
                </a:lnTo>
                <a:lnTo>
                  <a:pt x="5851064" y="2065785"/>
                </a:lnTo>
                <a:lnTo>
                  <a:pt x="5891648" y="2039324"/>
                </a:lnTo>
                <a:lnTo>
                  <a:pt x="5931353" y="2011927"/>
                </a:lnTo>
                <a:lnTo>
                  <a:pt x="5970134" y="1983584"/>
                </a:lnTo>
                <a:lnTo>
                  <a:pt x="6007951" y="1954286"/>
                </a:lnTo>
                <a:lnTo>
                  <a:pt x="6044760" y="1924022"/>
                </a:lnTo>
                <a:lnTo>
                  <a:pt x="6080518" y="1892783"/>
                </a:lnTo>
                <a:lnTo>
                  <a:pt x="6115184" y="1860559"/>
                </a:lnTo>
                <a:lnTo>
                  <a:pt x="6148714" y="1827339"/>
                </a:lnTo>
                <a:lnTo>
                  <a:pt x="6181067" y="1793115"/>
                </a:lnTo>
                <a:lnTo>
                  <a:pt x="6214161" y="1755842"/>
                </a:lnTo>
                <a:lnTo>
                  <a:pt x="6246068" y="1717744"/>
                </a:lnTo>
                <a:lnTo>
                  <a:pt x="6276787" y="1678854"/>
                </a:lnTo>
                <a:lnTo>
                  <a:pt x="6306321" y="1639203"/>
                </a:lnTo>
                <a:lnTo>
                  <a:pt x="6334669" y="1598823"/>
                </a:lnTo>
                <a:lnTo>
                  <a:pt x="6361832" y="1557746"/>
                </a:lnTo>
                <a:lnTo>
                  <a:pt x="6387811" y="1516003"/>
                </a:lnTo>
                <a:lnTo>
                  <a:pt x="6412606" y="1473627"/>
                </a:lnTo>
                <a:lnTo>
                  <a:pt x="6436219" y="1430648"/>
                </a:lnTo>
                <a:lnTo>
                  <a:pt x="6458649" y="1387099"/>
                </a:lnTo>
                <a:lnTo>
                  <a:pt x="6479898" y="1343011"/>
                </a:lnTo>
                <a:lnTo>
                  <a:pt x="6499966" y="1298416"/>
                </a:lnTo>
                <a:lnTo>
                  <a:pt x="6518854" y="1253346"/>
                </a:lnTo>
                <a:lnTo>
                  <a:pt x="6536563" y="1207833"/>
                </a:lnTo>
                <a:lnTo>
                  <a:pt x="6553093" y="1161908"/>
                </a:lnTo>
                <a:lnTo>
                  <a:pt x="6568445" y="1115603"/>
                </a:lnTo>
                <a:lnTo>
                  <a:pt x="6582620" y="1068950"/>
                </a:lnTo>
                <a:lnTo>
                  <a:pt x="6595618" y="1021980"/>
                </a:lnTo>
                <a:lnTo>
                  <a:pt x="6607440" y="974725"/>
                </a:lnTo>
                <a:lnTo>
                  <a:pt x="6618087" y="927218"/>
                </a:lnTo>
                <a:lnTo>
                  <a:pt x="6627559" y="879489"/>
                </a:lnTo>
                <a:lnTo>
                  <a:pt x="6635858" y="831571"/>
                </a:lnTo>
                <a:lnTo>
                  <a:pt x="6642983" y="783495"/>
                </a:lnTo>
                <a:lnTo>
                  <a:pt x="6648935" y="735292"/>
                </a:lnTo>
                <a:lnTo>
                  <a:pt x="6653716" y="686996"/>
                </a:lnTo>
                <a:lnTo>
                  <a:pt x="6657325" y="638636"/>
                </a:lnTo>
                <a:lnTo>
                  <a:pt x="6659765" y="590246"/>
                </a:lnTo>
                <a:lnTo>
                  <a:pt x="6661034" y="541857"/>
                </a:lnTo>
                <a:lnTo>
                  <a:pt x="6661134" y="493500"/>
                </a:lnTo>
                <a:lnTo>
                  <a:pt x="6660065" y="445208"/>
                </a:lnTo>
                <a:lnTo>
                  <a:pt x="6657829" y="397011"/>
                </a:lnTo>
                <a:lnTo>
                  <a:pt x="6654426" y="348943"/>
                </a:lnTo>
                <a:lnTo>
                  <a:pt x="6649857" y="301034"/>
                </a:lnTo>
                <a:lnTo>
                  <a:pt x="6644121" y="253316"/>
                </a:lnTo>
                <a:lnTo>
                  <a:pt x="6637130" y="204781"/>
                </a:lnTo>
                <a:lnTo>
                  <a:pt x="6629074" y="156461"/>
                </a:lnTo>
                <a:lnTo>
                  <a:pt x="6619972" y="108364"/>
                </a:lnTo>
                <a:lnTo>
                  <a:pt x="6609839" y="60492"/>
                </a:lnTo>
                <a:lnTo>
                  <a:pt x="6598692" y="12853"/>
                </a:lnTo>
                <a:lnTo>
                  <a:pt x="6595399" y="0"/>
                </a:lnTo>
                <a:close/>
              </a:path>
              <a:path w="6661150" h="2955290">
                <a:moveTo>
                  <a:pt x="4816391" y="2431878"/>
                </a:moveTo>
                <a:lnTo>
                  <a:pt x="2388134" y="2431878"/>
                </a:lnTo>
                <a:lnTo>
                  <a:pt x="2437768" y="2431899"/>
                </a:lnTo>
                <a:lnTo>
                  <a:pt x="2586622" y="2433635"/>
                </a:lnTo>
                <a:lnTo>
                  <a:pt x="2785036" y="2439156"/>
                </a:lnTo>
                <a:lnTo>
                  <a:pt x="3629770" y="2477013"/>
                </a:lnTo>
                <a:lnTo>
                  <a:pt x="3879415" y="2483740"/>
                </a:lnTo>
                <a:lnTo>
                  <a:pt x="4029618" y="2484960"/>
                </a:lnTo>
                <a:lnTo>
                  <a:pt x="4180183" y="2483454"/>
                </a:lnTo>
                <a:lnTo>
                  <a:pt x="4280782" y="2480690"/>
                </a:lnTo>
                <a:lnTo>
                  <a:pt x="4381573" y="2476343"/>
                </a:lnTo>
                <a:lnTo>
                  <a:pt x="4482569" y="2470266"/>
                </a:lnTo>
                <a:lnTo>
                  <a:pt x="4530164" y="2466665"/>
                </a:lnTo>
                <a:lnTo>
                  <a:pt x="4578114" y="2462413"/>
                </a:lnTo>
                <a:lnTo>
                  <a:pt x="4626375" y="2457501"/>
                </a:lnTo>
                <a:lnTo>
                  <a:pt x="4674905" y="2451918"/>
                </a:lnTo>
                <a:lnTo>
                  <a:pt x="4723661" y="2445656"/>
                </a:lnTo>
                <a:lnTo>
                  <a:pt x="4772601" y="2438705"/>
                </a:lnTo>
                <a:lnTo>
                  <a:pt x="4816391" y="2431878"/>
                </a:lnTo>
                <a:close/>
              </a:path>
            </a:pathLst>
          </a:custGeom>
          <a:solidFill>
            <a:srgbClr val="F89931"/>
          </a:solidFill>
        </p:spPr>
        <p:txBody>
          <a:bodyPr wrap="square" lIns="0" tIns="0" rIns="0" bIns="0" rtlCol="0"/>
          <a:lstStyle/>
          <a:p>
            <a:endParaRPr sz="1800" dirty="0"/>
          </a:p>
        </p:txBody>
      </p:sp>
      <p:sp>
        <p:nvSpPr>
          <p:cNvPr id="8" name="object 4">
            <a:extLst>
              <a:ext uri="{FF2B5EF4-FFF2-40B4-BE49-F238E27FC236}">
                <a16:creationId xmlns:a16="http://schemas.microsoft.com/office/drawing/2014/main" id="{A62D8643-3B0B-CF44-B972-92294246218E}"/>
              </a:ext>
            </a:extLst>
          </p:cNvPr>
          <p:cNvSpPr/>
          <p:nvPr userDrawn="1"/>
        </p:nvSpPr>
        <p:spPr>
          <a:xfrm>
            <a:off x="2794878" y="3276046"/>
            <a:ext cx="9397153" cy="3582035"/>
          </a:xfrm>
          <a:custGeom>
            <a:avLst/>
            <a:gdLst/>
            <a:ahLst/>
            <a:cxnLst/>
            <a:rect l="l" t="t" r="r" b="b"/>
            <a:pathLst>
              <a:path w="7047865" h="3582034">
                <a:moveTo>
                  <a:pt x="2229373" y="624623"/>
                </a:moveTo>
                <a:lnTo>
                  <a:pt x="2179610" y="624685"/>
                </a:lnTo>
                <a:lnTo>
                  <a:pt x="2079937" y="625948"/>
                </a:lnTo>
                <a:lnTo>
                  <a:pt x="1980051" y="628901"/>
                </a:lnTo>
                <a:lnTo>
                  <a:pt x="1879937" y="633749"/>
                </a:lnTo>
                <a:lnTo>
                  <a:pt x="1829789" y="636949"/>
                </a:lnTo>
                <a:lnTo>
                  <a:pt x="1782282" y="640601"/>
                </a:lnTo>
                <a:lnTo>
                  <a:pt x="1734365" y="645026"/>
                </a:lnTo>
                <a:lnTo>
                  <a:pt x="1686099" y="650237"/>
                </a:lnTo>
                <a:lnTo>
                  <a:pt x="1637542" y="656248"/>
                </a:lnTo>
                <a:lnTo>
                  <a:pt x="1588755" y="663074"/>
                </a:lnTo>
                <a:lnTo>
                  <a:pt x="1539798" y="670727"/>
                </a:lnTo>
                <a:lnTo>
                  <a:pt x="1490730" y="679222"/>
                </a:lnTo>
                <a:lnTo>
                  <a:pt x="1441611" y="688573"/>
                </a:lnTo>
                <a:lnTo>
                  <a:pt x="1392502" y="698793"/>
                </a:lnTo>
                <a:lnTo>
                  <a:pt x="1343461" y="709897"/>
                </a:lnTo>
                <a:lnTo>
                  <a:pt x="1294550" y="721898"/>
                </a:lnTo>
                <a:lnTo>
                  <a:pt x="1245827" y="734810"/>
                </a:lnTo>
                <a:lnTo>
                  <a:pt x="1197352" y="748646"/>
                </a:lnTo>
                <a:lnTo>
                  <a:pt x="1149186" y="763422"/>
                </a:lnTo>
                <a:lnTo>
                  <a:pt x="1101389" y="779150"/>
                </a:lnTo>
                <a:lnTo>
                  <a:pt x="1054019" y="795845"/>
                </a:lnTo>
                <a:lnTo>
                  <a:pt x="1007137" y="813520"/>
                </a:lnTo>
                <a:lnTo>
                  <a:pt x="960803" y="832189"/>
                </a:lnTo>
                <a:lnTo>
                  <a:pt x="915077" y="851866"/>
                </a:lnTo>
                <a:lnTo>
                  <a:pt x="870018" y="872565"/>
                </a:lnTo>
                <a:lnTo>
                  <a:pt x="825687" y="894300"/>
                </a:lnTo>
                <a:lnTo>
                  <a:pt x="782142" y="917085"/>
                </a:lnTo>
                <a:lnTo>
                  <a:pt x="739445" y="940933"/>
                </a:lnTo>
                <a:lnTo>
                  <a:pt x="697655" y="965858"/>
                </a:lnTo>
                <a:lnTo>
                  <a:pt x="656831" y="991874"/>
                </a:lnTo>
                <a:lnTo>
                  <a:pt x="617034" y="1018996"/>
                </a:lnTo>
                <a:lnTo>
                  <a:pt x="578323" y="1047236"/>
                </a:lnTo>
                <a:lnTo>
                  <a:pt x="540758" y="1076609"/>
                </a:lnTo>
                <a:lnTo>
                  <a:pt x="504400" y="1107129"/>
                </a:lnTo>
                <a:lnTo>
                  <a:pt x="469308" y="1138809"/>
                </a:lnTo>
                <a:lnTo>
                  <a:pt x="435541" y="1171663"/>
                </a:lnTo>
                <a:lnTo>
                  <a:pt x="403160" y="1205706"/>
                </a:lnTo>
                <a:lnTo>
                  <a:pt x="369536" y="1243812"/>
                </a:lnTo>
                <a:lnTo>
                  <a:pt x="337383" y="1282931"/>
                </a:lnTo>
                <a:lnTo>
                  <a:pt x="306699" y="1323014"/>
                </a:lnTo>
                <a:lnTo>
                  <a:pt x="277484" y="1364015"/>
                </a:lnTo>
                <a:lnTo>
                  <a:pt x="249737" y="1405884"/>
                </a:lnTo>
                <a:lnTo>
                  <a:pt x="223456" y="1448575"/>
                </a:lnTo>
                <a:lnTo>
                  <a:pt x="198640" y="1492040"/>
                </a:lnTo>
                <a:lnTo>
                  <a:pt x="175289" y="1536231"/>
                </a:lnTo>
                <a:lnTo>
                  <a:pt x="153401" y="1581100"/>
                </a:lnTo>
                <a:lnTo>
                  <a:pt x="132976" y="1626600"/>
                </a:lnTo>
                <a:lnTo>
                  <a:pt x="114012" y="1672683"/>
                </a:lnTo>
                <a:lnTo>
                  <a:pt x="96508" y="1719301"/>
                </a:lnTo>
                <a:lnTo>
                  <a:pt x="80464" y="1766406"/>
                </a:lnTo>
                <a:lnTo>
                  <a:pt x="65878" y="1813951"/>
                </a:lnTo>
                <a:lnTo>
                  <a:pt x="52749" y="1861889"/>
                </a:lnTo>
                <a:lnTo>
                  <a:pt x="41077" y="1910170"/>
                </a:lnTo>
                <a:lnTo>
                  <a:pt x="30860" y="1958748"/>
                </a:lnTo>
                <a:lnTo>
                  <a:pt x="22097" y="2007575"/>
                </a:lnTo>
                <a:lnTo>
                  <a:pt x="14787" y="2056604"/>
                </a:lnTo>
                <a:lnTo>
                  <a:pt x="8929" y="2105785"/>
                </a:lnTo>
                <a:lnTo>
                  <a:pt x="4523" y="2155072"/>
                </a:lnTo>
                <a:lnTo>
                  <a:pt x="1566" y="2204418"/>
                </a:lnTo>
                <a:lnTo>
                  <a:pt x="59" y="2253773"/>
                </a:lnTo>
                <a:lnTo>
                  <a:pt x="0" y="2303092"/>
                </a:lnTo>
                <a:lnTo>
                  <a:pt x="1387" y="2352325"/>
                </a:lnTo>
                <a:lnTo>
                  <a:pt x="4221" y="2401425"/>
                </a:lnTo>
                <a:lnTo>
                  <a:pt x="8500" y="2450344"/>
                </a:lnTo>
                <a:lnTo>
                  <a:pt x="14222" y="2499036"/>
                </a:lnTo>
                <a:lnTo>
                  <a:pt x="21377" y="2547934"/>
                </a:lnTo>
                <a:lnTo>
                  <a:pt x="29814" y="2596569"/>
                </a:lnTo>
                <a:lnTo>
                  <a:pt x="39510" y="2644934"/>
                </a:lnTo>
                <a:lnTo>
                  <a:pt x="50440" y="2693021"/>
                </a:lnTo>
                <a:lnTo>
                  <a:pt x="62580" y="2740822"/>
                </a:lnTo>
                <a:lnTo>
                  <a:pt x="75908" y="2788331"/>
                </a:lnTo>
                <a:lnTo>
                  <a:pt x="90397" y="2835539"/>
                </a:lnTo>
                <a:lnTo>
                  <a:pt x="106025" y="2882438"/>
                </a:lnTo>
                <a:lnTo>
                  <a:pt x="122768" y="2929022"/>
                </a:lnTo>
                <a:lnTo>
                  <a:pt x="140601" y="2975283"/>
                </a:lnTo>
                <a:lnTo>
                  <a:pt x="159500" y="3021213"/>
                </a:lnTo>
                <a:lnTo>
                  <a:pt x="179442" y="3066805"/>
                </a:lnTo>
                <a:lnTo>
                  <a:pt x="200402" y="3112050"/>
                </a:lnTo>
                <a:lnTo>
                  <a:pt x="222357" y="3156942"/>
                </a:lnTo>
                <a:lnTo>
                  <a:pt x="245282" y="3201473"/>
                </a:lnTo>
                <a:lnTo>
                  <a:pt x="269154" y="3245636"/>
                </a:lnTo>
                <a:lnTo>
                  <a:pt x="293947" y="3289422"/>
                </a:lnTo>
                <a:lnTo>
                  <a:pt x="319640" y="3332825"/>
                </a:lnTo>
                <a:lnTo>
                  <a:pt x="346206" y="3375836"/>
                </a:lnTo>
                <a:lnTo>
                  <a:pt x="373623" y="3418449"/>
                </a:lnTo>
                <a:lnTo>
                  <a:pt x="401867" y="3460655"/>
                </a:lnTo>
                <a:lnTo>
                  <a:pt x="430912" y="3502447"/>
                </a:lnTo>
                <a:lnTo>
                  <a:pt x="460737" y="3543818"/>
                </a:lnTo>
                <a:lnTo>
                  <a:pt x="489220" y="3581956"/>
                </a:lnTo>
                <a:lnTo>
                  <a:pt x="7047842" y="3581956"/>
                </a:lnTo>
                <a:lnTo>
                  <a:pt x="7047842" y="669203"/>
                </a:lnTo>
                <a:lnTo>
                  <a:pt x="3562443" y="669203"/>
                </a:lnTo>
                <a:lnTo>
                  <a:pt x="3414681" y="667559"/>
                </a:lnTo>
                <a:lnTo>
                  <a:pt x="3168486" y="659724"/>
                </a:lnTo>
                <a:lnTo>
                  <a:pt x="2527049" y="630600"/>
                </a:lnTo>
                <a:lnTo>
                  <a:pt x="2378391" y="626405"/>
                </a:lnTo>
                <a:lnTo>
                  <a:pt x="2229373" y="624623"/>
                </a:lnTo>
                <a:close/>
              </a:path>
              <a:path w="7047865" h="3582034">
                <a:moveTo>
                  <a:pt x="6813966" y="0"/>
                </a:moveTo>
                <a:lnTo>
                  <a:pt x="6764348" y="140"/>
                </a:lnTo>
                <a:lnTo>
                  <a:pt x="6714652" y="1156"/>
                </a:lnTo>
                <a:lnTo>
                  <a:pt x="6664899" y="3037"/>
                </a:lnTo>
                <a:lnTo>
                  <a:pt x="6615108" y="5776"/>
                </a:lnTo>
                <a:lnTo>
                  <a:pt x="6565296" y="9364"/>
                </a:lnTo>
                <a:lnTo>
                  <a:pt x="6515484" y="13792"/>
                </a:lnTo>
                <a:lnTo>
                  <a:pt x="6465691" y="19053"/>
                </a:lnTo>
                <a:lnTo>
                  <a:pt x="6415934" y="25137"/>
                </a:lnTo>
                <a:lnTo>
                  <a:pt x="6366234" y="32037"/>
                </a:lnTo>
                <a:lnTo>
                  <a:pt x="6316610" y="39744"/>
                </a:lnTo>
                <a:lnTo>
                  <a:pt x="6267014" y="48268"/>
                </a:lnTo>
                <a:lnTo>
                  <a:pt x="6217675" y="57548"/>
                </a:lnTo>
                <a:lnTo>
                  <a:pt x="6168582" y="67548"/>
                </a:lnTo>
                <a:lnTo>
                  <a:pt x="6119720" y="78230"/>
                </a:lnTo>
                <a:lnTo>
                  <a:pt x="6071078" y="89555"/>
                </a:lnTo>
                <a:lnTo>
                  <a:pt x="6022642" y="101486"/>
                </a:lnTo>
                <a:lnTo>
                  <a:pt x="5974399" y="113986"/>
                </a:lnTo>
                <a:lnTo>
                  <a:pt x="5926337" y="127016"/>
                </a:lnTo>
                <a:lnTo>
                  <a:pt x="5878443" y="140539"/>
                </a:lnTo>
                <a:lnTo>
                  <a:pt x="5783104" y="168915"/>
                </a:lnTo>
                <a:lnTo>
                  <a:pt x="5688281" y="198810"/>
                </a:lnTo>
                <a:lnTo>
                  <a:pt x="5546787" y="245842"/>
                </a:lnTo>
                <a:lnTo>
                  <a:pt x="5124377" y="393210"/>
                </a:lnTo>
                <a:lnTo>
                  <a:pt x="4935847" y="456499"/>
                </a:lnTo>
                <a:lnTo>
                  <a:pt x="4841012" y="486503"/>
                </a:lnTo>
                <a:lnTo>
                  <a:pt x="4745659" y="515012"/>
                </a:lnTo>
                <a:lnTo>
                  <a:pt x="4697756" y="528611"/>
                </a:lnTo>
                <a:lnTo>
                  <a:pt x="4649685" y="541724"/>
                </a:lnTo>
                <a:lnTo>
                  <a:pt x="4601433" y="554311"/>
                </a:lnTo>
                <a:lnTo>
                  <a:pt x="4552987" y="566337"/>
                </a:lnTo>
                <a:lnTo>
                  <a:pt x="4503084" y="577973"/>
                </a:lnTo>
                <a:lnTo>
                  <a:pt x="4453233" y="588772"/>
                </a:lnTo>
                <a:lnTo>
                  <a:pt x="4403433" y="598758"/>
                </a:lnTo>
                <a:lnTo>
                  <a:pt x="4353681" y="607958"/>
                </a:lnTo>
                <a:lnTo>
                  <a:pt x="4303976" y="616398"/>
                </a:lnTo>
                <a:lnTo>
                  <a:pt x="4254313" y="624102"/>
                </a:lnTo>
                <a:lnTo>
                  <a:pt x="4204693" y="631098"/>
                </a:lnTo>
                <a:lnTo>
                  <a:pt x="4155112" y="637410"/>
                </a:lnTo>
                <a:lnTo>
                  <a:pt x="4105569" y="643064"/>
                </a:lnTo>
                <a:lnTo>
                  <a:pt x="4056060" y="648086"/>
                </a:lnTo>
                <a:lnTo>
                  <a:pt x="4006585" y="652502"/>
                </a:lnTo>
                <a:lnTo>
                  <a:pt x="3957141" y="656337"/>
                </a:lnTo>
                <a:lnTo>
                  <a:pt x="3907726" y="659617"/>
                </a:lnTo>
                <a:lnTo>
                  <a:pt x="3858337" y="662368"/>
                </a:lnTo>
                <a:lnTo>
                  <a:pt x="3759630" y="666386"/>
                </a:lnTo>
                <a:lnTo>
                  <a:pt x="3661005" y="668595"/>
                </a:lnTo>
                <a:lnTo>
                  <a:pt x="3562443" y="669203"/>
                </a:lnTo>
                <a:lnTo>
                  <a:pt x="7047842" y="669203"/>
                </a:lnTo>
                <a:lnTo>
                  <a:pt x="7047842" y="11601"/>
                </a:lnTo>
                <a:lnTo>
                  <a:pt x="7011290" y="8348"/>
                </a:lnTo>
                <a:lnTo>
                  <a:pt x="6962170" y="4907"/>
                </a:lnTo>
                <a:lnTo>
                  <a:pt x="6912896" y="2374"/>
                </a:lnTo>
                <a:lnTo>
                  <a:pt x="6863488" y="741"/>
                </a:lnTo>
                <a:lnTo>
                  <a:pt x="6813966" y="0"/>
                </a:lnTo>
                <a:close/>
              </a:path>
            </a:pathLst>
          </a:custGeom>
          <a:solidFill>
            <a:srgbClr val="007AC2"/>
          </a:solidFill>
        </p:spPr>
        <p:txBody>
          <a:bodyPr wrap="square" lIns="0" tIns="0" rIns="0" bIns="0" rtlCol="0"/>
          <a:lstStyle/>
          <a:p>
            <a:endParaRPr sz="1800"/>
          </a:p>
        </p:txBody>
      </p:sp>
      <p:sp>
        <p:nvSpPr>
          <p:cNvPr id="2" name="Holder 2"/>
          <p:cNvSpPr>
            <a:spLocks noGrp="1"/>
          </p:cNvSpPr>
          <p:nvPr>
            <p:ph type="title"/>
          </p:nvPr>
        </p:nvSpPr>
        <p:spPr>
          <a:xfrm>
            <a:off x="592668" y="368325"/>
            <a:ext cx="6620933" cy="630942"/>
          </a:xfrm>
          <a:prstGeom prst="rect">
            <a:avLst/>
          </a:prstGeom>
        </p:spPr>
        <p:txBody>
          <a:bodyPr lIns="0" tIns="0" rIns="0" bIns="0"/>
          <a:lstStyle>
            <a:lvl1pPr>
              <a:defRPr sz="4100" b="1" i="0">
                <a:solidFill>
                  <a:schemeClr val="bg1"/>
                </a:solidFill>
                <a:latin typeface="Calibri"/>
                <a:cs typeface="Calibri"/>
              </a:defRPr>
            </a:lvl1pPr>
          </a:lstStyle>
          <a:p>
            <a:endParaRPr dirty="0"/>
          </a:p>
        </p:txBody>
      </p:sp>
      <p:sp>
        <p:nvSpPr>
          <p:cNvPr id="5" name="object 5">
            <a:extLst>
              <a:ext uri="{FF2B5EF4-FFF2-40B4-BE49-F238E27FC236}">
                <a16:creationId xmlns:a16="http://schemas.microsoft.com/office/drawing/2014/main" id="{1DFEA48C-735C-5A4A-97F0-29672461112D}"/>
              </a:ext>
            </a:extLst>
          </p:cNvPr>
          <p:cNvSpPr/>
          <p:nvPr userDrawn="1"/>
        </p:nvSpPr>
        <p:spPr>
          <a:xfrm>
            <a:off x="3014634" y="1676400"/>
            <a:ext cx="2498312" cy="2040061"/>
          </a:xfrm>
          <a:custGeom>
            <a:avLst/>
            <a:gdLst/>
            <a:ahLst/>
            <a:cxnLst/>
            <a:rect l="l" t="t" r="r" b="b"/>
            <a:pathLst>
              <a:path w="1914525" h="2205354">
                <a:moveTo>
                  <a:pt x="1762125" y="0"/>
                </a:moveTo>
                <a:lnTo>
                  <a:pt x="152400" y="0"/>
                </a:lnTo>
                <a:lnTo>
                  <a:pt x="104231" y="7769"/>
                </a:lnTo>
                <a:lnTo>
                  <a:pt x="62396" y="29405"/>
                </a:lnTo>
                <a:lnTo>
                  <a:pt x="29405" y="62396"/>
                </a:lnTo>
                <a:lnTo>
                  <a:pt x="7769" y="104231"/>
                </a:lnTo>
                <a:lnTo>
                  <a:pt x="0" y="152400"/>
                </a:lnTo>
                <a:lnTo>
                  <a:pt x="0" y="2052599"/>
                </a:lnTo>
                <a:lnTo>
                  <a:pt x="7769" y="2100767"/>
                </a:lnTo>
                <a:lnTo>
                  <a:pt x="29405" y="2142602"/>
                </a:lnTo>
                <a:lnTo>
                  <a:pt x="62396" y="2175593"/>
                </a:lnTo>
                <a:lnTo>
                  <a:pt x="104231" y="2197229"/>
                </a:lnTo>
                <a:lnTo>
                  <a:pt x="152400" y="2204999"/>
                </a:lnTo>
                <a:lnTo>
                  <a:pt x="1762125" y="2204999"/>
                </a:lnTo>
                <a:lnTo>
                  <a:pt x="1810293" y="2197229"/>
                </a:lnTo>
                <a:lnTo>
                  <a:pt x="1852128" y="2175593"/>
                </a:lnTo>
                <a:lnTo>
                  <a:pt x="1885119" y="2142602"/>
                </a:lnTo>
                <a:lnTo>
                  <a:pt x="1906755" y="2100767"/>
                </a:lnTo>
                <a:lnTo>
                  <a:pt x="1914525" y="2052599"/>
                </a:lnTo>
                <a:lnTo>
                  <a:pt x="1914525" y="152400"/>
                </a:lnTo>
                <a:lnTo>
                  <a:pt x="1906755" y="104231"/>
                </a:lnTo>
                <a:lnTo>
                  <a:pt x="1885119" y="62396"/>
                </a:lnTo>
                <a:lnTo>
                  <a:pt x="1852128" y="29405"/>
                </a:lnTo>
                <a:lnTo>
                  <a:pt x="1810293" y="7769"/>
                </a:lnTo>
                <a:lnTo>
                  <a:pt x="1762125" y="0"/>
                </a:lnTo>
                <a:close/>
              </a:path>
            </a:pathLst>
          </a:custGeom>
          <a:solidFill>
            <a:srgbClr val="FFFFFF"/>
          </a:solidFill>
          <a:effectLst>
            <a:outerShdw blurRad="50800" dist="38100" dir="2700000" algn="tl" rotWithShape="0">
              <a:prstClr val="black">
                <a:alpha val="40000"/>
              </a:prstClr>
            </a:outerShdw>
          </a:effectLst>
        </p:spPr>
        <p:txBody>
          <a:bodyPr wrap="square" lIns="0" tIns="0" rIns="0" bIns="0" rtlCol="0"/>
          <a:lstStyle/>
          <a:p>
            <a:endParaRPr/>
          </a:p>
        </p:txBody>
      </p:sp>
      <p:sp>
        <p:nvSpPr>
          <p:cNvPr id="9" name="object 8">
            <a:extLst>
              <a:ext uri="{FF2B5EF4-FFF2-40B4-BE49-F238E27FC236}">
                <a16:creationId xmlns:a16="http://schemas.microsoft.com/office/drawing/2014/main" id="{9BBFADAE-4624-2746-AFB3-8A43974CCCD9}"/>
              </a:ext>
            </a:extLst>
          </p:cNvPr>
          <p:cNvSpPr/>
          <p:nvPr userDrawn="1"/>
        </p:nvSpPr>
        <p:spPr>
          <a:xfrm>
            <a:off x="5791200" y="1676400"/>
            <a:ext cx="2498312" cy="2040061"/>
          </a:xfrm>
          <a:custGeom>
            <a:avLst/>
            <a:gdLst/>
            <a:ahLst/>
            <a:cxnLst/>
            <a:rect l="l" t="t" r="r" b="b"/>
            <a:pathLst>
              <a:path w="1914525" h="2205354">
                <a:moveTo>
                  <a:pt x="1762125" y="0"/>
                </a:moveTo>
                <a:lnTo>
                  <a:pt x="152400" y="0"/>
                </a:lnTo>
                <a:lnTo>
                  <a:pt x="104231" y="7769"/>
                </a:lnTo>
                <a:lnTo>
                  <a:pt x="62396" y="29405"/>
                </a:lnTo>
                <a:lnTo>
                  <a:pt x="29405" y="62396"/>
                </a:lnTo>
                <a:lnTo>
                  <a:pt x="7769" y="104231"/>
                </a:lnTo>
                <a:lnTo>
                  <a:pt x="0" y="152400"/>
                </a:lnTo>
                <a:lnTo>
                  <a:pt x="0" y="2052599"/>
                </a:lnTo>
                <a:lnTo>
                  <a:pt x="7769" y="2100767"/>
                </a:lnTo>
                <a:lnTo>
                  <a:pt x="29405" y="2142602"/>
                </a:lnTo>
                <a:lnTo>
                  <a:pt x="62396" y="2175593"/>
                </a:lnTo>
                <a:lnTo>
                  <a:pt x="104231" y="2197229"/>
                </a:lnTo>
                <a:lnTo>
                  <a:pt x="152400" y="2204999"/>
                </a:lnTo>
                <a:lnTo>
                  <a:pt x="1762125" y="2204999"/>
                </a:lnTo>
                <a:lnTo>
                  <a:pt x="1810293" y="2197229"/>
                </a:lnTo>
                <a:lnTo>
                  <a:pt x="1852128" y="2175593"/>
                </a:lnTo>
                <a:lnTo>
                  <a:pt x="1885119" y="2142602"/>
                </a:lnTo>
                <a:lnTo>
                  <a:pt x="1906755" y="2100767"/>
                </a:lnTo>
                <a:lnTo>
                  <a:pt x="1914525" y="2052599"/>
                </a:lnTo>
                <a:lnTo>
                  <a:pt x="1914525" y="152400"/>
                </a:lnTo>
                <a:lnTo>
                  <a:pt x="1906755" y="104231"/>
                </a:lnTo>
                <a:lnTo>
                  <a:pt x="1885119" y="62396"/>
                </a:lnTo>
                <a:lnTo>
                  <a:pt x="1852128" y="29405"/>
                </a:lnTo>
                <a:lnTo>
                  <a:pt x="1810293" y="7769"/>
                </a:lnTo>
                <a:lnTo>
                  <a:pt x="1762125" y="0"/>
                </a:lnTo>
                <a:close/>
              </a:path>
            </a:pathLst>
          </a:custGeom>
          <a:solidFill>
            <a:srgbClr val="FFFFFF"/>
          </a:solidFill>
          <a:effectLst>
            <a:outerShdw blurRad="50800" dist="38100" dir="2700000" algn="tl" rotWithShape="0">
              <a:prstClr val="black">
                <a:alpha val="40000"/>
              </a:prstClr>
            </a:outerShdw>
          </a:effectLst>
        </p:spPr>
        <p:txBody>
          <a:bodyPr wrap="square" lIns="0" tIns="0" rIns="0" bIns="0" rtlCol="0"/>
          <a:lstStyle/>
          <a:p>
            <a:endParaRPr dirty="0"/>
          </a:p>
        </p:txBody>
      </p:sp>
      <p:sp>
        <p:nvSpPr>
          <p:cNvPr id="15" name="object 12">
            <a:extLst>
              <a:ext uri="{FF2B5EF4-FFF2-40B4-BE49-F238E27FC236}">
                <a16:creationId xmlns:a16="http://schemas.microsoft.com/office/drawing/2014/main" id="{E36B585C-57C6-D344-BE06-9749D3379818}"/>
              </a:ext>
            </a:extLst>
          </p:cNvPr>
          <p:cNvSpPr/>
          <p:nvPr userDrawn="1"/>
        </p:nvSpPr>
        <p:spPr>
          <a:xfrm>
            <a:off x="2961804" y="3879539"/>
            <a:ext cx="2498312" cy="2040061"/>
          </a:xfrm>
          <a:custGeom>
            <a:avLst/>
            <a:gdLst/>
            <a:ahLst/>
            <a:cxnLst/>
            <a:rect l="l" t="t" r="r" b="b"/>
            <a:pathLst>
              <a:path w="1914525" h="2205354">
                <a:moveTo>
                  <a:pt x="1762125" y="0"/>
                </a:moveTo>
                <a:lnTo>
                  <a:pt x="152400" y="0"/>
                </a:lnTo>
                <a:lnTo>
                  <a:pt x="104231" y="7769"/>
                </a:lnTo>
                <a:lnTo>
                  <a:pt x="62396" y="29405"/>
                </a:lnTo>
                <a:lnTo>
                  <a:pt x="29405" y="62396"/>
                </a:lnTo>
                <a:lnTo>
                  <a:pt x="7769" y="104231"/>
                </a:lnTo>
                <a:lnTo>
                  <a:pt x="0" y="152400"/>
                </a:lnTo>
                <a:lnTo>
                  <a:pt x="0" y="2052599"/>
                </a:lnTo>
                <a:lnTo>
                  <a:pt x="7769" y="2100767"/>
                </a:lnTo>
                <a:lnTo>
                  <a:pt x="29405" y="2142602"/>
                </a:lnTo>
                <a:lnTo>
                  <a:pt x="62396" y="2175593"/>
                </a:lnTo>
                <a:lnTo>
                  <a:pt x="104231" y="2197229"/>
                </a:lnTo>
                <a:lnTo>
                  <a:pt x="152400" y="2204999"/>
                </a:lnTo>
                <a:lnTo>
                  <a:pt x="1762125" y="2204999"/>
                </a:lnTo>
                <a:lnTo>
                  <a:pt x="1810293" y="2197229"/>
                </a:lnTo>
                <a:lnTo>
                  <a:pt x="1852128" y="2175593"/>
                </a:lnTo>
                <a:lnTo>
                  <a:pt x="1885119" y="2142602"/>
                </a:lnTo>
                <a:lnTo>
                  <a:pt x="1906755" y="2100767"/>
                </a:lnTo>
                <a:lnTo>
                  <a:pt x="1914525" y="2052599"/>
                </a:lnTo>
                <a:lnTo>
                  <a:pt x="1914525" y="152400"/>
                </a:lnTo>
                <a:lnTo>
                  <a:pt x="1906755" y="104231"/>
                </a:lnTo>
                <a:lnTo>
                  <a:pt x="1885119" y="62396"/>
                </a:lnTo>
                <a:lnTo>
                  <a:pt x="1852128" y="29405"/>
                </a:lnTo>
                <a:lnTo>
                  <a:pt x="1810293" y="7769"/>
                </a:lnTo>
                <a:lnTo>
                  <a:pt x="1762125" y="0"/>
                </a:lnTo>
                <a:close/>
              </a:path>
            </a:pathLst>
          </a:custGeom>
          <a:solidFill>
            <a:srgbClr val="FFFFFF"/>
          </a:solidFill>
          <a:effectLst>
            <a:outerShdw blurRad="50800" dist="38100" dir="2700000" algn="tl" rotWithShape="0">
              <a:prstClr val="black">
                <a:alpha val="40000"/>
              </a:prstClr>
            </a:outerShdw>
          </a:effectLst>
        </p:spPr>
        <p:txBody>
          <a:bodyPr wrap="square" lIns="0" tIns="0" rIns="0" bIns="0" rtlCol="0"/>
          <a:lstStyle/>
          <a:p>
            <a:endParaRPr lang="en-GB" dirty="0"/>
          </a:p>
          <a:p>
            <a:endParaRPr lang="en-GB" dirty="0"/>
          </a:p>
          <a:p>
            <a:endParaRPr dirty="0"/>
          </a:p>
        </p:txBody>
      </p:sp>
      <p:sp>
        <p:nvSpPr>
          <p:cNvPr id="17" name="object 12">
            <a:extLst>
              <a:ext uri="{FF2B5EF4-FFF2-40B4-BE49-F238E27FC236}">
                <a16:creationId xmlns:a16="http://schemas.microsoft.com/office/drawing/2014/main" id="{341DF6AB-45CA-8043-8116-3FC816EDF989}"/>
              </a:ext>
            </a:extLst>
          </p:cNvPr>
          <p:cNvSpPr/>
          <p:nvPr userDrawn="1"/>
        </p:nvSpPr>
        <p:spPr>
          <a:xfrm>
            <a:off x="5810199" y="3879539"/>
            <a:ext cx="2498312" cy="2040061"/>
          </a:xfrm>
          <a:custGeom>
            <a:avLst/>
            <a:gdLst/>
            <a:ahLst/>
            <a:cxnLst/>
            <a:rect l="l" t="t" r="r" b="b"/>
            <a:pathLst>
              <a:path w="1914525" h="2205354">
                <a:moveTo>
                  <a:pt x="1762125" y="0"/>
                </a:moveTo>
                <a:lnTo>
                  <a:pt x="152400" y="0"/>
                </a:lnTo>
                <a:lnTo>
                  <a:pt x="104231" y="7769"/>
                </a:lnTo>
                <a:lnTo>
                  <a:pt x="62396" y="29405"/>
                </a:lnTo>
                <a:lnTo>
                  <a:pt x="29405" y="62396"/>
                </a:lnTo>
                <a:lnTo>
                  <a:pt x="7769" y="104231"/>
                </a:lnTo>
                <a:lnTo>
                  <a:pt x="0" y="152400"/>
                </a:lnTo>
                <a:lnTo>
                  <a:pt x="0" y="2052599"/>
                </a:lnTo>
                <a:lnTo>
                  <a:pt x="7769" y="2100767"/>
                </a:lnTo>
                <a:lnTo>
                  <a:pt x="29405" y="2142602"/>
                </a:lnTo>
                <a:lnTo>
                  <a:pt x="62396" y="2175593"/>
                </a:lnTo>
                <a:lnTo>
                  <a:pt x="104231" y="2197229"/>
                </a:lnTo>
                <a:lnTo>
                  <a:pt x="152400" y="2204999"/>
                </a:lnTo>
                <a:lnTo>
                  <a:pt x="1762125" y="2204999"/>
                </a:lnTo>
                <a:lnTo>
                  <a:pt x="1810293" y="2197229"/>
                </a:lnTo>
                <a:lnTo>
                  <a:pt x="1852128" y="2175593"/>
                </a:lnTo>
                <a:lnTo>
                  <a:pt x="1885119" y="2142602"/>
                </a:lnTo>
                <a:lnTo>
                  <a:pt x="1906755" y="2100767"/>
                </a:lnTo>
                <a:lnTo>
                  <a:pt x="1914525" y="2052599"/>
                </a:lnTo>
                <a:lnTo>
                  <a:pt x="1914525" y="152400"/>
                </a:lnTo>
                <a:lnTo>
                  <a:pt x="1906755" y="104231"/>
                </a:lnTo>
                <a:lnTo>
                  <a:pt x="1885119" y="62396"/>
                </a:lnTo>
                <a:lnTo>
                  <a:pt x="1852128" y="29405"/>
                </a:lnTo>
                <a:lnTo>
                  <a:pt x="1810293" y="7769"/>
                </a:lnTo>
                <a:lnTo>
                  <a:pt x="1762125" y="0"/>
                </a:lnTo>
                <a:close/>
              </a:path>
            </a:pathLst>
          </a:custGeom>
          <a:solidFill>
            <a:srgbClr val="FFFFFF"/>
          </a:solidFill>
          <a:effectLst>
            <a:outerShdw blurRad="50800" dist="38100" dir="2700000" algn="tl" rotWithShape="0">
              <a:prstClr val="black">
                <a:alpha val="40000"/>
              </a:prstClr>
            </a:outerShdw>
          </a:effectLst>
        </p:spPr>
        <p:txBody>
          <a:bodyPr wrap="square" lIns="0" tIns="0" rIns="0" bIns="0" rtlCol="0"/>
          <a:lstStyle/>
          <a:p>
            <a:endParaRPr lang="en-GB" dirty="0"/>
          </a:p>
          <a:p>
            <a:endParaRPr lang="en-GB" dirty="0"/>
          </a:p>
          <a:p>
            <a:endParaRPr dirty="0"/>
          </a:p>
        </p:txBody>
      </p:sp>
      <p:sp>
        <p:nvSpPr>
          <p:cNvPr id="20" name="Text Placeholder 19">
            <a:extLst>
              <a:ext uri="{FF2B5EF4-FFF2-40B4-BE49-F238E27FC236}">
                <a16:creationId xmlns:a16="http://schemas.microsoft.com/office/drawing/2014/main" id="{B926C1D5-E98B-324F-8F2E-5593B248D8C9}"/>
              </a:ext>
            </a:extLst>
          </p:cNvPr>
          <p:cNvSpPr>
            <a:spLocks noGrp="1"/>
          </p:cNvSpPr>
          <p:nvPr>
            <p:ph type="body" sz="quarter" idx="11" hasCustomPrompt="1"/>
          </p:nvPr>
        </p:nvSpPr>
        <p:spPr>
          <a:xfrm>
            <a:off x="5933604" y="1890165"/>
            <a:ext cx="2209800" cy="1663700"/>
          </a:xfrm>
        </p:spPr>
        <p:txBody>
          <a:bodyPr/>
          <a:lstStyle/>
          <a:p>
            <a:pPr lvl="0"/>
            <a:r>
              <a:rPr lang="en-GB" dirty="0"/>
              <a:t>Click to add text</a:t>
            </a:r>
          </a:p>
        </p:txBody>
      </p:sp>
      <p:sp>
        <p:nvSpPr>
          <p:cNvPr id="21" name="Text Placeholder 19">
            <a:extLst>
              <a:ext uri="{FF2B5EF4-FFF2-40B4-BE49-F238E27FC236}">
                <a16:creationId xmlns:a16="http://schemas.microsoft.com/office/drawing/2014/main" id="{89ABB21A-DE42-D44B-8A0C-939A8CE9399B}"/>
              </a:ext>
            </a:extLst>
          </p:cNvPr>
          <p:cNvSpPr>
            <a:spLocks noGrp="1"/>
          </p:cNvSpPr>
          <p:nvPr>
            <p:ph type="body" sz="quarter" idx="12" hasCustomPrompt="1"/>
          </p:nvPr>
        </p:nvSpPr>
        <p:spPr>
          <a:xfrm>
            <a:off x="3158890" y="1890165"/>
            <a:ext cx="2209800" cy="1663700"/>
          </a:xfrm>
        </p:spPr>
        <p:txBody>
          <a:bodyPr/>
          <a:lstStyle/>
          <a:p>
            <a:pPr lvl="0"/>
            <a:r>
              <a:rPr lang="en-GB" dirty="0"/>
              <a:t>Click to add text</a:t>
            </a:r>
          </a:p>
        </p:txBody>
      </p:sp>
      <p:sp>
        <p:nvSpPr>
          <p:cNvPr id="23" name="Text Placeholder 19">
            <a:extLst>
              <a:ext uri="{FF2B5EF4-FFF2-40B4-BE49-F238E27FC236}">
                <a16:creationId xmlns:a16="http://schemas.microsoft.com/office/drawing/2014/main" id="{CADB9B26-C58D-684A-88DE-0DFE759AEFB3}"/>
              </a:ext>
            </a:extLst>
          </p:cNvPr>
          <p:cNvSpPr>
            <a:spLocks noGrp="1"/>
          </p:cNvSpPr>
          <p:nvPr>
            <p:ph type="body" sz="quarter" idx="14" hasCustomPrompt="1"/>
          </p:nvPr>
        </p:nvSpPr>
        <p:spPr>
          <a:xfrm>
            <a:off x="3106060" y="4067719"/>
            <a:ext cx="2209800" cy="1663700"/>
          </a:xfrm>
        </p:spPr>
        <p:txBody>
          <a:bodyPr/>
          <a:lstStyle/>
          <a:p>
            <a:pPr lvl="0"/>
            <a:r>
              <a:rPr lang="en-GB" dirty="0"/>
              <a:t>Click to add text</a:t>
            </a:r>
          </a:p>
        </p:txBody>
      </p:sp>
      <p:sp>
        <p:nvSpPr>
          <p:cNvPr id="24" name="Text Placeholder 19">
            <a:extLst>
              <a:ext uri="{FF2B5EF4-FFF2-40B4-BE49-F238E27FC236}">
                <a16:creationId xmlns:a16="http://schemas.microsoft.com/office/drawing/2014/main" id="{64D3B9F8-21AD-7347-A221-B433A5F5B493}"/>
              </a:ext>
            </a:extLst>
          </p:cNvPr>
          <p:cNvSpPr>
            <a:spLocks noGrp="1"/>
          </p:cNvSpPr>
          <p:nvPr>
            <p:ph type="body" sz="quarter" idx="15" hasCustomPrompt="1"/>
          </p:nvPr>
        </p:nvSpPr>
        <p:spPr>
          <a:xfrm>
            <a:off x="5935456" y="4088429"/>
            <a:ext cx="2209800" cy="1663700"/>
          </a:xfrm>
        </p:spPr>
        <p:txBody>
          <a:bodyPr/>
          <a:lstStyle/>
          <a:p>
            <a:pPr lvl="0"/>
            <a:r>
              <a:rPr lang="en-GB" dirty="0"/>
              <a:t>Click to add text</a:t>
            </a:r>
          </a:p>
        </p:txBody>
      </p:sp>
    </p:spTree>
    <p:extLst>
      <p:ext uri="{BB962C8B-B14F-4D97-AF65-F5344CB8AC3E}">
        <p14:creationId xmlns:p14="http://schemas.microsoft.com/office/powerpoint/2010/main" val="26377751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8 Main Content 6 points">
    <p:spTree>
      <p:nvGrpSpPr>
        <p:cNvPr id="1" name=""/>
        <p:cNvGrpSpPr/>
        <p:nvPr/>
      </p:nvGrpSpPr>
      <p:grpSpPr>
        <a:xfrm>
          <a:off x="0" y="0"/>
          <a:ext cx="0" cy="0"/>
          <a:chOff x="0" y="0"/>
          <a:chExt cx="0" cy="0"/>
        </a:xfrm>
      </p:grpSpPr>
      <p:sp>
        <p:nvSpPr>
          <p:cNvPr id="7" name="object 2">
            <a:extLst>
              <a:ext uri="{FF2B5EF4-FFF2-40B4-BE49-F238E27FC236}">
                <a16:creationId xmlns:a16="http://schemas.microsoft.com/office/drawing/2014/main" id="{696266D2-21A9-B44A-B6F2-FBCB510359B9}"/>
              </a:ext>
            </a:extLst>
          </p:cNvPr>
          <p:cNvSpPr/>
          <p:nvPr userDrawn="1"/>
        </p:nvSpPr>
        <p:spPr>
          <a:xfrm>
            <a:off x="0" y="0"/>
            <a:ext cx="8881533" cy="2955290"/>
          </a:xfrm>
          <a:custGeom>
            <a:avLst/>
            <a:gdLst/>
            <a:ahLst/>
            <a:cxnLst/>
            <a:rect l="l" t="t" r="r" b="b"/>
            <a:pathLst>
              <a:path w="6661150" h="2955290">
                <a:moveTo>
                  <a:pt x="6595399" y="0"/>
                </a:moveTo>
                <a:lnTo>
                  <a:pt x="0" y="0"/>
                </a:lnTo>
                <a:lnTo>
                  <a:pt x="0" y="2955227"/>
                </a:lnTo>
                <a:lnTo>
                  <a:pt x="667074" y="2723957"/>
                </a:lnTo>
                <a:lnTo>
                  <a:pt x="808920" y="2677252"/>
                </a:lnTo>
                <a:lnTo>
                  <a:pt x="903928" y="2647395"/>
                </a:lnTo>
                <a:lnTo>
                  <a:pt x="999377" y="2618812"/>
                </a:lnTo>
                <a:lnTo>
                  <a:pt x="1095341" y="2591716"/>
                </a:lnTo>
                <a:lnTo>
                  <a:pt x="1143539" y="2578793"/>
                </a:lnTo>
                <a:lnTo>
                  <a:pt x="1191892" y="2566321"/>
                </a:lnTo>
                <a:lnTo>
                  <a:pt x="1240411" y="2554327"/>
                </a:lnTo>
                <a:lnTo>
                  <a:pt x="1290687" y="2542539"/>
                </a:lnTo>
                <a:lnTo>
                  <a:pt x="1340918" y="2531468"/>
                </a:lnTo>
                <a:lnTo>
                  <a:pt x="1391106" y="2521096"/>
                </a:lnTo>
                <a:lnTo>
                  <a:pt x="1441252" y="2511405"/>
                </a:lnTo>
                <a:lnTo>
                  <a:pt x="1491357" y="2502375"/>
                </a:lnTo>
                <a:lnTo>
                  <a:pt x="1541424" y="2493989"/>
                </a:lnTo>
                <a:lnTo>
                  <a:pt x="1591454" y="2486228"/>
                </a:lnTo>
                <a:lnTo>
                  <a:pt x="1641448" y="2479073"/>
                </a:lnTo>
                <a:lnTo>
                  <a:pt x="1691408" y="2472505"/>
                </a:lnTo>
                <a:lnTo>
                  <a:pt x="1741335" y="2466507"/>
                </a:lnTo>
                <a:lnTo>
                  <a:pt x="1791231" y="2461059"/>
                </a:lnTo>
                <a:lnTo>
                  <a:pt x="1841098" y="2456143"/>
                </a:lnTo>
                <a:lnTo>
                  <a:pt x="1940750" y="2447833"/>
                </a:lnTo>
                <a:lnTo>
                  <a:pt x="2040302" y="2441429"/>
                </a:lnTo>
                <a:lnTo>
                  <a:pt x="2139768" y="2436782"/>
                </a:lnTo>
                <a:lnTo>
                  <a:pt x="2239159" y="2433744"/>
                </a:lnTo>
                <a:lnTo>
                  <a:pt x="2338489" y="2432166"/>
                </a:lnTo>
                <a:lnTo>
                  <a:pt x="4816391" y="2431878"/>
                </a:lnTo>
                <a:lnTo>
                  <a:pt x="4821682" y="2431053"/>
                </a:lnTo>
                <a:lnTo>
                  <a:pt x="4870861" y="2422692"/>
                </a:lnTo>
                <a:lnTo>
                  <a:pt x="4920097" y="2413612"/>
                </a:lnTo>
                <a:lnTo>
                  <a:pt x="4969347" y="2403802"/>
                </a:lnTo>
                <a:lnTo>
                  <a:pt x="5018567" y="2393254"/>
                </a:lnTo>
                <a:lnTo>
                  <a:pt x="5067716" y="2381957"/>
                </a:lnTo>
                <a:lnTo>
                  <a:pt x="5116750" y="2369901"/>
                </a:lnTo>
                <a:lnTo>
                  <a:pt x="5165628" y="2357076"/>
                </a:lnTo>
                <a:lnTo>
                  <a:pt x="5214307" y="2343473"/>
                </a:lnTo>
                <a:lnTo>
                  <a:pt x="5262744" y="2329082"/>
                </a:lnTo>
                <a:lnTo>
                  <a:pt x="5310897" y="2313893"/>
                </a:lnTo>
                <a:lnTo>
                  <a:pt x="5358723" y="2297896"/>
                </a:lnTo>
                <a:lnTo>
                  <a:pt x="5406179" y="2281081"/>
                </a:lnTo>
                <a:lnTo>
                  <a:pt x="5453224" y="2263438"/>
                </a:lnTo>
                <a:lnTo>
                  <a:pt x="5499814" y="2244958"/>
                </a:lnTo>
                <a:lnTo>
                  <a:pt x="5545907" y="2225630"/>
                </a:lnTo>
                <a:lnTo>
                  <a:pt x="5591460" y="2205446"/>
                </a:lnTo>
                <a:lnTo>
                  <a:pt x="5636431" y="2184394"/>
                </a:lnTo>
                <a:lnTo>
                  <a:pt x="5680777" y="2162465"/>
                </a:lnTo>
                <a:lnTo>
                  <a:pt x="5724456" y="2139650"/>
                </a:lnTo>
                <a:lnTo>
                  <a:pt x="5767425" y="2115938"/>
                </a:lnTo>
                <a:lnTo>
                  <a:pt x="5809642" y="2091319"/>
                </a:lnTo>
                <a:lnTo>
                  <a:pt x="5851064" y="2065785"/>
                </a:lnTo>
                <a:lnTo>
                  <a:pt x="5891648" y="2039324"/>
                </a:lnTo>
                <a:lnTo>
                  <a:pt x="5931353" y="2011927"/>
                </a:lnTo>
                <a:lnTo>
                  <a:pt x="5970134" y="1983584"/>
                </a:lnTo>
                <a:lnTo>
                  <a:pt x="6007951" y="1954286"/>
                </a:lnTo>
                <a:lnTo>
                  <a:pt x="6044760" y="1924022"/>
                </a:lnTo>
                <a:lnTo>
                  <a:pt x="6080518" y="1892783"/>
                </a:lnTo>
                <a:lnTo>
                  <a:pt x="6115184" y="1860559"/>
                </a:lnTo>
                <a:lnTo>
                  <a:pt x="6148714" y="1827339"/>
                </a:lnTo>
                <a:lnTo>
                  <a:pt x="6181067" y="1793115"/>
                </a:lnTo>
                <a:lnTo>
                  <a:pt x="6214161" y="1755842"/>
                </a:lnTo>
                <a:lnTo>
                  <a:pt x="6246068" y="1717744"/>
                </a:lnTo>
                <a:lnTo>
                  <a:pt x="6276787" y="1678854"/>
                </a:lnTo>
                <a:lnTo>
                  <a:pt x="6306321" y="1639203"/>
                </a:lnTo>
                <a:lnTo>
                  <a:pt x="6334669" y="1598823"/>
                </a:lnTo>
                <a:lnTo>
                  <a:pt x="6361832" y="1557746"/>
                </a:lnTo>
                <a:lnTo>
                  <a:pt x="6387811" y="1516003"/>
                </a:lnTo>
                <a:lnTo>
                  <a:pt x="6412606" y="1473627"/>
                </a:lnTo>
                <a:lnTo>
                  <a:pt x="6436219" y="1430648"/>
                </a:lnTo>
                <a:lnTo>
                  <a:pt x="6458649" y="1387099"/>
                </a:lnTo>
                <a:lnTo>
                  <a:pt x="6479898" y="1343011"/>
                </a:lnTo>
                <a:lnTo>
                  <a:pt x="6499966" y="1298416"/>
                </a:lnTo>
                <a:lnTo>
                  <a:pt x="6518854" y="1253346"/>
                </a:lnTo>
                <a:lnTo>
                  <a:pt x="6536563" y="1207833"/>
                </a:lnTo>
                <a:lnTo>
                  <a:pt x="6553093" y="1161908"/>
                </a:lnTo>
                <a:lnTo>
                  <a:pt x="6568445" y="1115603"/>
                </a:lnTo>
                <a:lnTo>
                  <a:pt x="6582620" y="1068950"/>
                </a:lnTo>
                <a:lnTo>
                  <a:pt x="6595618" y="1021980"/>
                </a:lnTo>
                <a:lnTo>
                  <a:pt x="6607440" y="974725"/>
                </a:lnTo>
                <a:lnTo>
                  <a:pt x="6618087" y="927218"/>
                </a:lnTo>
                <a:lnTo>
                  <a:pt x="6627559" y="879489"/>
                </a:lnTo>
                <a:lnTo>
                  <a:pt x="6635858" y="831571"/>
                </a:lnTo>
                <a:lnTo>
                  <a:pt x="6642983" y="783495"/>
                </a:lnTo>
                <a:lnTo>
                  <a:pt x="6648935" y="735292"/>
                </a:lnTo>
                <a:lnTo>
                  <a:pt x="6653716" y="686996"/>
                </a:lnTo>
                <a:lnTo>
                  <a:pt x="6657325" y="638636"/>
                </a:lnTo>
                <a:lnTo>
                  <a:pt x="6659765" y="590246"/>
                </a:lnTo>
                <a:lnTo>
                  <a:pt x="6661034" y="541857"/>
                </a:lnTo>
                <a:lnTo>
                  <a:pt x="6661134" y="493500"/>
                </a:lnTo>
                <a:lnTo>
                  <a:pt x="6660065" y="445208"/>
                </a:lnTo>
                <a:lnTo>
                  <a:pt x="6657829" y="397011"/>
                </a:lnTo>
                <a:lnTo>
                  <a:pt x="6654426" y="348943"/>
                </a:lnTo>
                <a:lnTo>
                  <a:pt x="6649857" y="301034"/>
                </a:lnTo>
                <a:lnTo>
                  <a:pt x="6644121" y="253316"/>
                </a:lnTo>
                <a:lnTo>
                  <a:pt x="6637130" y="204781"/>
                </a:lnTo>
                <a:lnTo>
                  <a:pt x="6629074" y="156461"/>
                </a:lnTo>
                <a:lnTo>
                  <a:pt x="6619972" y="108364"/>
                </a:lnTo>
                <a:lnTo>
                  <a:pt x="6609839" y="60492"/>
                </a:lnTo>
                <a:lnTo>
                  <a:pt x="6598692" y="12853"/>
                </a:lnTo>
                <a:lnTo>
                  <a:pt x="6595399" y="0"/>
                </a:lnTo>
                <a:close/>
              </a:path>
              <a:path w="6661150" h="2955290">
                <a:moveTo>
                  <a:pt x="4816391" y="2431878"/>
                </a:moveTo>
                <a:lnTo>
                  <a:pt x="2388134" y="2431878"/>
                </a:lnTo>
                <a:lnTo>
                  <a:pt x="2437768" y="2431899"/>
                </a:lnTo>
                <a:lnTo>
                  <a:pt x="2586622" y="2433635"/>
                </a:lnTo>
                <a:lnTo>
                  <a:pt x="2785036" y="2439156"/>
                </a:lnTo>
                <a:lnTo>
                  <a:pt x="3629770" y="2477013"/>
                </a:lnTo>
                <a:lnTo>
                  <a:pt x="3879415" y="2483740"/>
                </a:lnTo>
                <a:lnTo>
                  <a:pt x="4029618" y="2484960"/>
                </a:lnTo>
                <a:lnTo>
                  <a:pt x="4180183" y="2483454"/>
                </a:lnTo>
                <a:lnTo>
                  <a:pt x="4280782" y="2480690"/>
                </a:lnTo>
                <a:lnTo>
                  <a:pt x="4381573" y="2476343"/>
                </a:lnTo>
                <a:lnTo>
                  <a:pt x="4482569" y="2470266"/>
                </a:lnTo>
                <a:lnTo>
                  <a:pt x="4530164" y="2466665"/>
                </a:lnTo>
                <a:lnTo>
                  <a:pt x="4578114" y="2462413"/>
                </a:lnTo>
                <a:lnTo>
                  <a:pt x="4626375" y="2457501"/>
                </a:lnTo>
                <a:lnTo>
                  <a:pt x="4674905" y="2451918"/>
                </a:lnTo>
                <a:lnTo>
                  <a:pt x="4723661" y="2445656"/>
                </a:lnTo>
                <a:lnTo>
                  <a:pt x="4772601" y="2438705"/>
                </a:lnTo>
                <a:lnTo>
                  <a:pt x="4816391" y="2431878"/>
                </a:lnTo>
                <a:close/>
              </a:path>
            </a:pathLst>
          </a:custGeom>
          <a:solidFill>
            <a:srgbClr val="F89931"/>
          </a:solidFill>
        </p:spPr>
        <p:txBody>
          <a:bodyPr wrap="square" lIns="0" tIns="0" rIns="0" bIns="0" rtlCol="0"/>
          <a:lstStyle/>
          <a:p>
            <a:endParaRPr sz="1800" dirty="0"/>
          </a:p>
        </p:txBody>
      </p:sp>
      <p:sp>
        <p:nvSpPr>
          <p:cNvPr id="8" name="object 4">
            <a:extLst>
              <a:ext uri="{FF2B5EF4-FFF2-40B4-BE49-F238E27FC236}">
                <a16:creationId xmlns:a16="http://schemas.microsoft.com/office/drawing/2014/main" id="{A62D8643-3B0B-CF44-B972-92294246218E}"/>
              </a:ext>
            </a:extLst>
          </p:cNvPr>
          <p:cNvSpPr/>
          <p:nvPr userDrawn="1"/>
        </p:nvSpPr>
        <p:spPr>
          <a:xfrm>
            <a:off x="2794878" y="3276046"/>
            <a:ext cx="9397153" cy="3582035"/>
          </a:xfrm>
          <a:custGeom>
            <a:avLst/>
            <a:gdLst/>
            <a:ahLst/>
            <a:cxnLst/>
            <a:rect l="l" t="t" r="r" b="b"/>
            <a:pathLst>
              <a:path w="7047865" h="3582034">
                <a:moveTo>
                  <a:pt x="2229373" y="624623"/>
                </a:moveTo>
                <a:lnTo>
                  <a:pt x="2179610" y="624685"/>
                </a:lnTo>
                <a:lnTo>
                  <a:pt x="2079937" y="625948"/>
                </a:lnTo>
                <a:lnTo>
                  <a:pt x="1980051" y="628901"/>
                </a:lnTo>
                <a:lnTo>
                  <a:pt x="1879937" y="633749"/>
                </a:lnTo>
                <a:lnTo>
                  <a:pt x="1829789" y="636949"/>
                </a:lnTo>
                <a:lnTo>
                  <a:pt x="1782282" y="640601"/>
                </a:lnTo>
                <a:lnTo>
                  <a:pt x="1734365" y="645026"/>
                </a:lnTo>
                <a:lnTo>
                  <a:pt x="1686099" y="650237"/>
                </a:lnTo>
                <a:lnTo>
                  <a:pt x="1637542" y="656248"/>
                </a:lnTo>
                <a:lnTo>
                  <a:pt x="1588755" y="663074"/>
                </a:lnTo>
                <a:lnTo>
                  <a:pt x="1539798" y="670727"/>
                </a:lnTo>
                <a:lnTo>
                  <a:pt x="1490730" y="679222"/>
                </a:lnTo>
                <a:lnTo>
                  <a:pt x="1441611" y="688573"/>
                </a:lnTo>
                <a:lnTo>
                  <a:pt x="1392502" y="698793"/>
                </a:lnTo>
                <a:lnTo>
                  <a:pt x="1343461" y="709897"/>
                </a:lnTo>
                <a:lnTo>
                  <a:pt x="1294550" y="721898"/>
                </a:lnTo>
                <a:lnTo>
                  <a:pt x="1245827" y="734810"/>
                </a:lnTo>
                <a:lnTo>
                  <a:pt x="1197352" y="748646"/>
                </a:lnTo>
                <a:lnTo>
                  <a:pt x="1149186" y="763422"/>
                </a:lnTo>
                <a:lnTo>
                  <a:pt x="1101389" y="779150"/>
                </a:lnTo>
                <a:lnTo>
                  <a:pt x="1054019" y="795845"/>
                </a:lnTo>
                <a:lnTo>
                  <a:pt x="1007137" y="813520"/>
                </a:lnTo>
                <a:lnTo>
                  <a:pt x="960803" y="832189"/>
                </a:lnTo>
                <a:lnTo>
                  <a:pt x="915077" y="851866"/>
                </a:lnTo>
                <a:lnTo>
                  <a:pt x="870018" y="872565"/>
                </a:lnTo>
                <a:lnTo>
                  <a:pt x="825687" y="894300"/>
                </a:lnTo>
                <a:lnTo>
                  <a:pt x="782142" y="917085"/>
                </a:lnTo>
                <a:lnTo>
                  <a:pt x="739445" y="940933"/>
                </a:lnTo>
                <a:lnTo>
                  <a:pt x="697655" y="965858"/>
                </a:lnTo>
                <a:lnTo>
                  <a:pt x="656831" y="991874"/>
                </a:lnTo>
                <a:lnTo>
                  <a:pt x="617034" y="1018996"/>
                </a:lnTo>
                <a:lnTo>
                  <a:pt x="578323" y="1047236"/>
                </a:lnTo>
                <a:lnTo>
                  <a:pt x="540758" y="1076609"/>
                </a:lnTo>
                <a:lnTo>
                  <a:pt x="504400" y="1107129"/>
                </a:lnTo>
                <a:lnTo>
                  <a:pt x="469308" y="1138809"/>
                </a:lnTo>
                <a:lnTo>
                  <a:pt x="435541" y="1171663"/>
                </a:lnTo>
                <a:lnTo>
                  <a:pt x="403160" y="1205706"/>
                </a:lnTo>
                <a:lnTo>
                  <a:pt x="369536" y="1243812"/>
                </a:lnTo>
                <a:lnTo>
                  <a:pt x="337383" y="1282931"/>
                </a:lnTo>
                <a:lnTo>
                  <a:pt x="306699" y="1323014"/>
                </a:lnTo>
                <a:lnTo>
                  <a:pt x="277484" y="1364015"/>
                </a:lnTo>
                <a:lnTo>
                  <a:pt x="249737" y="1405884"/>
                </a:lnTo>
                <a:lnTo>
                  <a:pt x="223456" y="1448575"/>
                </a:lnTo>
                <a:lnTo>
                  <a:pt x="198640" y="1492040"/>
                </a:lnTo>
                <a:lnTo>
                  <a:pt x="175289" y="1536231"/>
                </a:lnTo>
                <a:lnTo>
                  <a:pt x="153401" y="1581100"/>
                </a:lnTo>
                <a:lnTo>
                  <a:pt x="132976" y="1626600"/>
                </a:lnTo>
                <a:lnTo>
                  <a:pt x="114012" y="1672683"/>
                </a:lnTo>
                <a:lnTo>
                  <a:pt x="96508" y="1719301"/>
                </a:lnTo>
                <a:lnTo>
                  <a:pt x="80464" y="1766406"/>
                </a:lnTo>
                <a:lnTo>
                  <a:pt x="65878" y="1813951"/>
                </a:lnTo>
                <a:lnTo>
                  <a:pt x="52749" y="1861889"/>
                </a:lnTo>
                <a:lnTo>
                  <a:pt x="41077" y="1910170"/>
                </a:lnTo>
                <a:lnTo>
                  <a:pt x="30860" y="1958748"/>
                </a:lnTo>
                <a:lnTo>
                  <a:pt x="22097" y="2007575"/>
                </a:lnTo>
                <a:lnTo>
                  <a:pt x="14787" y="2056604"/>
                </a:lnTo>
                <a:lnTo>
                  <a:pt x="8929" y="2105785"/>
                </a:lnTo>
                <a:lnTo>
                  <a:pt x="4523" y="2155072"/>
                </a:lnTo>
                <a:lnTo>
                  <a:pt x="1566" y="2204418"/>
                </a:lnTo>
                <a:lnTo>
                  <a:pt x="59" y="2253773"/>
                </a:lnTo>
                <a:lnTo>
                  <a:pt x="0" y="2303092"/>
                </a:lnTo>
                <a:lnTo>
                  <a:pt x="1387" y="2352325"/>
                </a:lnTo>
                <a:lnTo>
                  <a:pt x="4221" y="2401425"/>
                </a:lnTo>
                <a:lnTo>
                  <a:pt x="8500" y="2450344"/>
                </a:lnTo>
                <a:lnTo>
                  <a:pt x="14222" y="2499036"/>
                </a:lnTo>
                <a:lnTo>
                  <a:pt x="21377" y="2547934"/>
                </a:lnTo>
                <a:lnTo>
                  <a:pt x="29814" y="2596569"/>
                </a:lnTo>
                <a:lnTo>
                  <a:pt x="39510" y="2644934"/>
                </a:lnTo>
                <a:lnTo>
                  <a:pt x="50440" y="2693021"/>
                </a:lnTo>
                <a:lnTo>
                  <a:pt x="62580" y="2740822"/>
                </a:lnTo>
                <a:lnTo>
                  <a:pt x="75908" y="2788331"/>
                </a:lnTo>
                <a:lnTo>
                  <a:pt x="90397" y="2835539"/>
                </a:lnTo>
                <a:lnTo>
                  <a:pt x="106025" y="2882438"/>
                </a:lnTo>
                <a:lnTo>
                  <a:pt x="122768" y="2929022"/>
                </a:lnTo>
                <a:lnTo>
                  <a:pt x="140601" y="2975283"/>
                </a:lnTo>
                <a:lnTo>
                  <a:pt x="159500" y="3021213"/>
                </a:lnTo>
                <a:lnTo>
                  <a:pt x="179442" y="3066805"/>
                </a:lnTo>
                <a:lnTo>
                  <a:pt x="200402" y="3112050"/>
                </a:lnTo>
                <a:lnTo>
                  <a:pt x="222357" y="3156942"/>
                </a:lnTo>
                <a:lnTo>
                  <a:pt x="245282" y="3201473"/>
                </a:lnTo>
                <a:lnTo>
                  <a:pt x="269154" y="3245636"/>
                </a:lnTo>
                <a:lnTo>
                  <a:pt x="293947" y="3289422"/>
                </a:lnTo>
                <a:lnTo>
                  <a:pt x="319640" y="3332825"/>
                </a:lnTo>
                <a:lnTo>
                  <a:pt x="346206" y="3375836"/>
                </a:lnTo>
                <a:lnTo>
                  <a:pt x="373623" y="3418449"/>
                </a:lnTo>
                <a:lnTo>
                  <a:pt x="401867" y="3460655"/>
                </a:lnTo>
                <a:lnTo>
                  <a:pt x="430912" y="3502447"/>
                </a:lnTo>
                <a:lnTo>
                  <a:pt x="460737" y="3543818"/>
                </a:lnTo>
                <a:lnTo>
                  <a:pt x="489220" y="3581956"/>
                </a:lnTo>
                <a:lnTo>
                  <a:pt x="7047842" y="3581956"/>
                </a:lnTo>
                <a:lnTo>
                  <a:pt x="7047842" y="669203"/>
                </a:lnTo>
                <a:lnTo>
                  <a:pt x="3562443" y="669203"/>
                </a:lnTo>
                <a:lnTo>
                  <a:pt x="3414681" y="667559"/>
                </a:lnTo>
                <a:lnTo>
                  <a:pt x="3168486" y="659724"/>
                </a:lnTo>
                <a:lnTo>
                  <a:pt x="2527049" y="630600"/>
                </a:lnTo>
                <a:lnTo>
                  <a:pt x="2378391" y="626405"/>
                </a:lnTo>
                <a:lnTo>
                  <a:pt x="2229373" y="624623"/>
                </a:lnTo>
                <a:close/>
              </a:path>
              <a:path w="7047865" h="3582034">
                <a:moveTo>
                  <a:pt x="6813966" y="0"/>
                </a:moveTo>
                <a:lnTo>
                  <a:pt x="6764348" y="140"/>
                </a:lnTo>
                <a:lnTo>
                  <a:pt x="6714652" y="1156"/>
                </a:lnTo>
                <a:lnTo>
                  <a:pt x="6664899" y="3037"/>
                </a:lnTo>
                <a:lnTo>
                  <a:pt x="6615108" y="5776"/>
                </a:lnTo>
                <a:lnTo>
                  <a:pt x="6565296" y="9364"/>
                </a:lnTo>
                <a:lnTo>
                  <a:pt x="6515484" y="13792"/>
                </a:lnTo>
                <a:lnTo>
                  <a:pt x="6465691" y="19053"/>
                </a:lnTo>
                <a:lnTo>
                  <a:pt x="6415934" y="25137"/>
                </a:lnTo>
                <a:lnTo>
                  <a:pt x="6366234" y="32037"/>
                </a:lnTo>
                <a:lnTo>
                  <a:pt x="6316610" y="39744"/>
                </a:lnTo>
                <a:lnTo>
                  <a:pt x="6267014" y="48268"/>
                </a:lnTo>
                <a:lnTo>
                  <a:pt x="6217675" y="57548"/>
                </a:lnTo>
                <a:lnTo>
                  <a:pt x="6168582" y="67548"/>
                </a:lnTo>
                <a:lnTo>
                  <a:pt x="6119720" y="78230"/>
                </a:lnTo>
                <a:lnTo>
                  <a:pt x="6071078" y="89555"/>
                </a:lnTo>
                <a:lnTo>
                  <a:pt x="6022642" y="101486"/>
                </a:lnTo>
                <a:lnTo>
                  <a:pt x="5974399" y="113986"/>
                </a:lnTo>
                <a:lnTo>
                  <a:pt x="5926337" y="127016"/>
                </a:lnTo>
                <a:lnTo>
                  <a:pt x="5878443" y="140539"/>
                </a:lnTo>
                <a:lnTo>
                  <a:pt x="5783104" y="168915"/>
                </a:lnTo>
                <a:lnTo>
                  <a:pt x="5688281" y="198810"/>
                </a:lnTo>
                <a:lnTo>
                  <a:pt x="5546787" y="245842"/>
                </a:lnTo>
                <a:lnTo>
                  <a:pt x="5124377" y="393210"/>
                </a:lnTo>
                <a:lnTo>
                  <a:pt x="4935847" y="456499"/>
                </a:lnTo>
                <a:lnTo>
                  <a:pt x="4841012" y="486503"/>
                </a:lnTo>
                <a:lnTo>
                  <a:pt x="4745659" y="515012"/>
                </a:lnTo>
                <a:lnTo>
                  <a:pt x="4697756" y="528611"/>
                </a:lnTo>
                <a:lnTo>
                  <a:pt x="4649685" y="541724"/>
                </a:lnTo>
                <a:lnTo>
                  <a:pt x="4601433" y="554311"/>
                </a:lnTo>
                <a:lnTo>
                  <a:pt x="4552987" y="566337"/>
                </a:lnTo>
                <a:lnTo>
                  <a:pt x="4503084" y="577973"/>
                </a:lnTo>
                <a:lnTo>
                  <a:pt x="4453233" y="588772"/>
                </a:lnTo>
                <a:lnTo>
                  <a:pt x="4403433" y="598758"/>
                </a:lnTo>
                <a:lnTo>
                  <a:pt x="4353681" y="607958"/>
                </a:lnTo>
                <a:lnTo>
                  <a:pt x="4303976" y="616398"/>
                </a:lnTo>
                <a:lnTo>
                  <a:pt x="4254313" y="624102"/>
                </a:lnTo>
                <a:lnTo>
                  <a:pt x="4204693" y="631098"/>
                </a:lnTo>
                <a:lnTo>
                  <a:pt x="4155112" y="637410"/>
                </a:lnTo>
                <a:lnTo>
                  <a:pt x="4105569" y="643064"/>
                </a:lnTo>
                <a:lnTo>
                  <a:pt x="4056060" y="648086"/>
                </a:lnTo>
                <a:lnTo>
                  <a:pt x="4006585" y="652502"/>
                </a:lnTo>
                <a:lnTo>
                  <a:pt x="3957141" y="656337"/>
                </a:lnTo>
                <a:lnTo>
                  <a:pt x="3907726" y="659617"/>
                </a:lnTo>
                <a:lnTo>
                  <a:pt x="3858337" y="662368"/>
                </a:lnTo>
                <a:lnTo>
                  <a:pt x="3759630" y="666386"/>
                </a:lnTo>
                <a:lnTo>
                  <a:pt x="3661005" y="668595"/>
                </a:lnTo>
                <a:lnTo>
                  <a:pt x="3562443" y="669203"/>
                </a:lnTo>
                <a:lnTo>
                  <a:pt x="7047842" y="669203"/>
                </a:lnTo>
                <a:lnTo>
                  <a:pt x="7047842" y="11601"/>
                </a:lnTo>
                <a:lnTo>
                  <a:pt x="7011290" y="8348"/>
                </a:lnTo>
                <a:lnTo>
                  <a:pt x="6962170" y="4907"/>
                </a:lnTo>
                <a:lnTo>
                  <a:pt x="6912896" y="2374"/>
                </a:lnTo>
                <a:lnTo>
                  <a:pt x="6863488" y="741"/>
                </a:lnTo>
                <a:lnTo>
                  <a:pt x="6813966" y="0"/>
                </a:lnTo>
                <a:close/>
              </a:path>
            </a:pathLst>
          </a:custGeom>
          <a:solidFill>
            <a:srgbClr val="007AC2"/>
          </a:solidFill>
        </p:spPr>
        <p:txBody>
          <a:bodyPr wrap="square" lIns="0" tIns="0" rIns="0" bIns="0" rtlCol="0"/>
          <a:lstStyle/>
          <a:p>
            <a:endParaRPr sz="1800"/>
          </a:p>
        </p:txBody>
      </p:sp>
      <p:sp>
        <p:nvSpPr>
          <p:cNvPr id="2" name="Holder 2"/>
          <p:cNvSpPr>
            <a:spLocks noGrp="1"/>
          </p:cNvSpPr>
          <p:nvPr>
            <p:ph type="title"/>
          </p:nvPr>
        </p:nvSpPr>
        <p:spPr>
          <a:xfrm>
            <a:off x="592668" y="368325"/>
            <a:ext cx="6620933" cy="630942"/>
          </a:xfrm>
          <a:prstGeom prst="rect">
            <a:avLst/>
          </a:prstGeom>
        </p:spPr>
        <p:txBody>
          <a:bodyPr lIns="0" tIns="0" rIns="0" bIns="0"/>
          <a:lstStyle>
            <a:lvl1pPr>
              <a:defRPr sz="4100" b="1" i="0">
                <a:solidFill>
                  <a:schemeClr val="bg1"/>
                </a:solidFill>
                <a:latin typeface="Calibri"/>
                <a:cs typeface="Calibri"/>
              </a:defRPr>
            </a:lvl1pPr>
          </a:lstStyle>
          <a:p>
            <a:endParaRPr dirty="0"/>
          </a:p>
        </p:txBody>
      </p:sp>
      <p:sp>
        <p:nvSpPr>
          <p:cNvPr id="5" name="object 5">
            <a:extLst>
              <a:ext uri="{FF2B5EF4-FFF2-40B4-BE49-F238E27FC236}">
                <a16:creationId xmlns:a16="http://schemas.microsoft.com/office/drawing/2014/main" id="{1DFEA48C-735C-5A4A-97F0-29672461112D}"/>
              </a:ext>
            </a:extLst>
          </p:cNvPr>
          <p:cNvSpPr/>
          <p:nvPr userDrawn="1"/>
        </p:nvSpPr>
        <p:spPr>
          <a:xfrm>
            <a:off x="1729230" y="1551535"/>
            <a:ext cx="2498312" cy="2040061"/>
          </a:xfrm>
          <a:custGeom>
            <a:avLst/>
            <a:gdLst/>
            <a:ahLst/>
            <a:cxnLst/>
            <a:rect l="l" t="t" r="r" b="b"/>
            <a:pathLst>
              <a:path w="1914525" h="2205354">
                <a:moveTo>
                  <a:pt x="1762125" y="0"/>
                </a:moveTo>
                <a:lnTo>
                  <a:pt x="152400" y="0"/>
                </a:lnTo>
                <a:lnTo>
                  <a:pt x="104231" y="7769"/>
                </a:lnTo>
                <a:lnTo>
                  <a:pt x="62396" y="29405"/>
                </a:lnTo>
                <a:lnTo>
                  <a:pt x="29405" y="62396"/>
                </a:lnTo>
                <a:lnTo>
                  <a:pt x="7769" y="104231"/>
                </a:lnTo>
                <a:lnTo>
                  <a:pt x="0" y="152400"/>
                </a:lnTo>
                <a:lnTo>
                  <a:pt x="0" y="2052599"/>
                </a:lnTo>
                <a:lnTo>
                  <a:pt x="7769" y="2100767"/>
                </a:lnTo>
                <a:lnTo>
                  <a:pt x="29405" y="2142602"/>
                </a:lnTo>
                <a:lnTo>
                  <a:pt x="62396" y="2175593"/>
                </a:lnTo>
                <a:lnTo>
                  <a:pt x="104231" y="2197229"/>
                </a:lnTo>
                <a:lnTo>
                  <a:pt x="152400" y="2204999"/>
                </a:lnTo>
                <a:lnTo>
                  <a:pt x="1762125" y="2204999"/>
                </a:lnTo>
                <a:lnTo>
                  <a:pt x="1810293" y="2197229"/>
                </a:lnTo>
                <a:lnTo>
                  <a:pt x="1852128" y="2175593"/>
                </a:lnTo>
                <a:lnTo>
                  <a:pt x="1885119" y="2142602"/>
                </a:lnTo>
                <a:lnTo>
                  <a:pt x="1906755" y="2100767"/>
                </a:lnTo>
                <a:lnTo>
                  <a:pt x="1914525" y="2052599"/>
                </a:lnTo>
                <a:lnTo>
                  <a:pt x="1914525" y="152400"/>
                </a:lnTo>
                <a:lnTo>
                  <a:pt x="1906755" y="104231"/>
                </a:lnTo>
                <a:lnTo>
                  <a:pt x="1885119" y="62396"/>
                </a:lnTo>
                <a:lnTo>
                  <a:pt x="1852128" y="29405"/>
                </a:lnTo>
                <a:lnTo>
                  <a:pt x="1810293" y="7769"/>
                </a:lnTo>
                <a:lnTo>
                  <a:pt x="1762125" y="0"/>
                </a:lnTo>
                <a:close/>
              </a:path>
            </a:pathLst>
          </a:custGeom>
          <a:solidFill>
            <a:srgbClr val="FFFFFF"/>
          </a:solidFill>
          <a:effectLst>
            <a:outerShdw blurRad="50800" dist="38100" dir="2700000" algn="tl" rotWithShape="0">
              <a:prstClr val="black">
                <a:alpha val="40000"/>
              </a:prstClr>
            </a:outerShdw>
          </a:effectLst>
        </p:spPr>
        <p:txBody>
          <a:bodyPr wrap="square" lIns="0" tIns="0" rIns="0" bIns="0" rtlCol="0"/>
          <a:lstStyle/>
          <a:p>
            <a:endParaRPr/>
          </a:p>
        </p:txBody>
      </p:sp>
      <p:sp>
        <p:nvSpPr>
          <p:cNvPr id="9" name="object 8">
            <a:extLst>
              <a:ext uri="{FF2B5EF4-FFF2-40B4-BE49-F238E27FC236}">
                <a16:creationId xmlns:a16="http://schemas.microsoft.com/office/drawing/2014/main" id="{9BBFADAE-4624-2746-AFB3-8A43974CCCD9}"/>
              </a:ext>
            </a:extLst>
          </p:cNvPr>
          <p:cNvSpPr/>
          <p:nvPr userDrawn="1"/>
        </p:nvSpPr>
        <p:spPr>
          <a:xfrm>
            <a:off x="4505796" y="1551535"/>
            <a:ext cx="2498312" cy="2040061"/>
          </a:xfrm>
          <a:custGeom>
            <a:avLst/>
            <a:gdLst/>
            <a:ahLst/>
            <a:cxnLst/>
            <a:rect l="l" t="t" r="r" b="b"/>
            <a:pathLst>
              <a:path w="1914525" h="2205354">
                <a:moveTo>
                  <a:pt x="1762125" y="0"/>
                </a:moveTo>
                <a:lnTo>
                  <a:pt x="152400" y="0"/>
                </a:lnTo>
                <a:lnTo>
                  <a:pt x="104231" y="7769"/>
                </a:lnTo>
                <a:lnTo>
                  <a:pt x="62396" y="29405"/>
                </a:lnTo>
                <a:lnTo>
                  <a:pt x="29405" y="62396"/>
                </a:lnTo>
                <a:lnTo>
                  <a:pt x="7769" y="104231"/>
                </a:lnTo>
                <a:lnTo>
                  <a:pt x="0" y="152400"/>
                </a:lnTo>
                <a:lnTo>
                  <a:pt x="0" y="2052599"/>
                </a:lnTo>
                <a:lnTo>
                  <a:pt x="7769" y="2100767"/>
                </a:lnTo>
                <a:lnTo>
                  <a:pt x="29405" y="2142602"/>
                </a:lnTo>
                <a:lnTo>
                  <a:pt x="62396" y="2175593"/>
                </a:lnTo>
                <a:lnTo>
                  <a:pt x="104231" y="2197229"/>
                </a:lnTo>
                <a:lnTo>
                  <a:pt x="152400" y="2204999"/>
                </a:lnTo>
                <a:lnTo>
                  <a:pt x="1762125" y="2204999"/>
                </a:lnTo>
                <a:lnTo>
                  <a:pt x="1810293" y="2197229"/>
                </a:lnTo>
                <a:lnTo>
                  <a:pt x="1852128" y="2175593"/>
                </a:lnTo>
                <a:lnTo>
                  <a:pt x="1885119" y="2142602"/>
                </a:lnTo>
                <a:lnTo>
                  <a:pt x="1906755" y="2100767"/>
                </a:lnTo>
                <a:lnTo>
                  <a:pt x="1914525" y="2052599"/>
                </a:lnTo>
                <a:lnTo>
                  <a:pt x="1914525" y="152400"/>
                </a:lnTo>
                <a:lnTo>
                  <a:pt x="1906755" y="104231"/>
                </a:lnTo>
                <a:lnTo>
                  <a:pt x="1885119" y="62396"/>
                </a:lnTo>
                <a:lnTo>
                  <a:pt x="1852128" y="29405"/>
                </a:lnTo>
                <a:lnTo>
                  <a:pt x="1810293" y="7769"/>
                </a:lnTo>
                <a:lnTo>
                  <a:pt x="1762125" y="0"/>
                </a:lnTo>
                <a:close/>
              </a:path>
            </a:pathLst>
          </a:custGeom>
          <a:solidFill>
            <a:srgbClr val="FFFFFF"/>
          </a:solidFill>
          <a:effectLst>
            <a:outerShdw blurRad="50800" dist="38100" dir="2700000" algn="tl" rotWithShape="0">
              <a:prstClr val="black">
                <a:alpha val="40000"/>
              </a:prstClr>
            </a:outerShdw>
          </a:effectLst>
        </p:spPr>
        <p:txBody>
          <a:bodyPr wrap="square" lIns="0" tIns="0" rIns="0" bIns="0" rtlCol="0"/>
          <a:lstStyle/>
          <a:p>
            <a:endParaRPr dirty="0"/>
          </a:p>
        </p:txBody>
      </p:sp>
      <p:sp>
        <p:nvSpPr>
          <p:cNvPr id="11" name="object 10">
            <a:extLst>
              <a:ext uri="{FF2B5EF4-FFF2-40B4-BE49-F238E27FC236}">
                <a16:creationId xmlns:a16="http://schemas.microsoft.com/office/drawing/2014/main" id="{41656C8B-4E88-7641-AED7-37553650F955}"/>
              </a:ext>
            </a:extLst>
          </p:cNvPr>
          <p:cNvSpPr/>
          <p:nvPr userDrawn="1"/>
        </p:nvSpPr>
        <p:spPr>
          <a:xfrm>
            <a:off x="7299452" y="1524003"/>
            <a:ext cx="2498312" cy="2040061"/>
          </a:xfrm>
          <a:custGeom>
            <a:avLst/>
            <a:gdLst/>
            <a:ahLst/>
            <a:cxnLst/>
            <a:rect l="l" t="t" r="r" b="b"/>
            <a:pathLst>
              <a:path w="1914525" h="2205354">
                <a:moveTo>
                  <a:pt x="1762125" y="0"/>
                </a:moveTo>
                <a:lnTo>
                  <a:pt x="152400" y="0"/>
                </a:lnTo>
                <a:lnTo>
                  <a:pt x="104231" y="7769"/>
                </a:lnTo>
                <a:lnTo>
                  <a:pt x="62396" y="29405"/>
                </a:lnTo>
                <a:lnTo>
                  <a:pt x="29405" y="62396"/>
                </a:lnTo>
                <a:lnTo>
                  <a:pt x="7769" y="104231"/>
                </a:lnTo>
                <a:lnTo>
                  <a:pt x="0" y="152400"/>
                </a:lnTo>
                <a:lnTo>
                  <a:pt x="0" y="2052599"/>
                </a:lnTo>
                <a:lnTo>
                  <a:pt x="7769" y="2100767"/>
                </a:lnTo>
                <a:lnTo>
                  <a:pt x="29405" y="2142602"/>
                </a:lnTo>
                <a:lnTo>
                  <a:pt x="62396" y="2175593"/>
                </a:lnTo>
                <a:lnTo>
                  <a:pt x="104231" y="2197229"/>
                </a:lnTo>
                <a:lnTo>
                  <a:pt x="152400" y="2204999"/>
                </a:lnTo>
                <a:lnTo>
                  <a:pt x="1762125" y="2204999"/>
                </a:lnTo>
                <a:lnTo>
                  <a:pt x="1810293" y="2197229"/>
                </a:lnTo>
                <a:lnTo>
                  <a:pt x="1852128" y="2175593"/>
                </a:lnTo>
                <a:lnTo>
                  <a:pt x="1885119" y="2142602"/>
                </a:lnTo>
                <a:lnTo>
                  <a:pt x="1906755" y="2100767"/>
                </a:lnTo>
                <a:lnTo>
                  <a:pt x="1914525" y="2052599"/>
                </a:lnTo>
                <a:lnTo>
                  <a:pt x="1914525" y="152400"/>
                </a:lnTo>
                <a:lnTo>
                  <a:pt x="1906755" y="104231"/>
                </a:lnTo>
                <a:lnTo>
                  <a:pt x="1885119" y="62396"/>
                </a:lnTo>
                <a:lnTo>
                  <a:pt x="1852128" y="29405"/>
                </a:lnTo>
                <a:lnTo>
                  <a:pt x="1810293" y="7769"/>
                </a:lnTo>
                <a:lnTo>
                  <a:pt x="1762125" y="0"/>
                </a:lnTo>
                <a:close/>
              </a:path>
            </a:pathLst>
          </a:custGeom>
          <a:solidFill>
            <a:srgbClr val="FFFFFF"/>
          </a:solidFill>
          <a:effectLst>
            <a:outerShdw blurRad="50800" dist="38100" dir="2700000" algn="tl" rotWithShape="0">
              <a:prstClr val="black">
                <a:alpha val="40000"/>
              </a:prstClr>
            </a:outerShdw>
          </a:effectLst>
        </p:spPr>
        <p:txBody>
          <a:bodyPr wrap="square" lIns="0" tIns="0" rIns="0" bIns="0" rtlCol="0"/>
          <a:lstStyle/>
          <a:p>
            <a:endParaRPr/>
          </a:p>
        </p:txBody>
      </p:sp>
      <p:sp>
        <p:nvSpPr>
          <p:cNvPr id="13" name="object 12">
            <a:extLst>
              <a:ext uri="{FF2B5EF4-FFF2-40B4-BE49-F238E27FC236}">
                <a16:creationId xmlns:a16="http://schemas.microsoft.com/office/drawing/2014/main" id="{3C214C7F-9DB3-C34A-90BF-D0FDB5EFC0FE}"/>
              </a:ext>
            </a:extLst>
          </p:cNvPr>
          <p:cNvSpPr/>
          <p:nvPr userDrawn="1"/>
        </p:nvSpPr>
        <p:spPr>
          <a:xfrm>
            <a:off x="7313331" y="3775384"/>
            <a:ext cx="2498312" cy="2040061"/>
          </a:xfrm>
          <a:custGeom>
            <a:avLst/>
            <a:gdLst/>
            <a:ahLst/>
            <a:cxnLst/>
            <a:rect l="l" t="t" r="r" b="b"/>
            <a:pathLst>
              <a:path w="1914525" h="2205354">
                <a:moveTo>
                  <a:pt x="1762125" y="0"/>
                </a:moveTo>
                <a:lnTo>
                  <a:pt x="152400" y="0"/>
                </a:lnTo>
                <a:lnTo>
                  <a:pt x="104231" y="7769"/>
                </a:lnTo>
                <a:lnTo>
                  <a:pt x="62396" y="29405"/>
                </a:lnTo>
                <a:lnTo>
                  <a:pt x="29405" y="62396"/>
                </a:lnTo>
                <a:lnTo>
                  <a:pt x="7769" y="104231"/>
                </a:lnTo>
                <a:lnTo>
                  <a:pt x="0" y="152400"/>
                </a:lnTo>
                <a:lnTo>
                  <a:pt x="0" y="2052599"/>
                </a:lnTo>
                <a:lnTo>
                  <a:pt x="7769" y="2100767"/>
                </a:lnTo>
                <a:lnTo>
                  <a:pt x="29405" y="2142602"/>
                </a:lnTo>
                <a:lnTo>
                  <a:pt x="62396" y="2175593"/>
                </a:lnTo>
                <a:lnTo>
                  <a:pt x="104231" y="2197229"/>
                </a:lnTo>
                <a:lnTo>
                  <a:pt x="152400" y="2204999"/>
                </a:lnTo>
                <a:lnTo>
                  <a:pt x="1762125" y="2204999"/>
                </a:lnTo>
                <a:lnTo>
                  <a:pt x="1810293" y="2197229"/>
                </a:lnTo>
                <a:lnTo>
                  <a:pt x="1852128" y="2175593"/>
                </a:lnTo>
                <a:lnTo>
                  <a:pt x="1885119" y="2142602"/>
                </a:lnTo>
                <a:lnTo>
                  <a:pt x="1906755" y="2100767"/>
                </a:lnTo>
                <a:lnTo>
                  <a:pt x="1914525" y="2052599"/>
                </a:lnTo>
                <a:lnTo>
                  <a:pt x="1914525" y="152400"/>
                </a:lnTo>
                <a:lnTo>
                  <a:pt x="1906755" y="104231"/>
                </a:lnTo>
                <a:lnTo>
                  <a:pt x="1885119" y="62396"/>
                </a:lnTo>
                <a:lnTo>
                  <a:pt x="1852128" y="29405"/>
                </a:lnTo>
                <a:lnTo>
                  <a:pt x="1810293" y="7769"/>
                </a:lnTo>
                <a:lnTo>
                  <a:pt x="1762125" y="0"/>
                </a:lnTo>
                <a:close/>
              </a:path>
            </a:pathLst>
          </a:custGeom>
          <a:solidFill>
            <a:srgbClr val="FFFFFF"/>
          </a:solidFill>
          <a:effectLst>
            <a:outerShdw blurRad="50800" dist="38100" dir="2700000" algn="tl" rotWithShape="0">
              <a:prstClr val="black">
                <a:alpha val="40000"/>
              </a:prstClr>
            </a:outerShdw>
          </a:effectLst>
        </p:spPr>
        <p:txBody>
          <a:bodyPr wrap="square" lIns="0" tIns="0" rIns="0" bIns="0" rtlCol="0"/>
          <a:lstStyle/>
          <a:p>
            <a:endParaRPr/>
          </a:p>
        </p:txBody>
      </p:sp>
      <p:sp>
        <p:nvSpPr>
          <p:cNvPr id="15" name="object 12">
            <a:extLst>
              <a:ext uri="{FF2B5EF4-FFF2-40B4-BE49-F238E27FC236}">
                <a16:creationId xmlns:a16="http://schemas.microsoft.com/office/drawing/2014/main" id="{E36B585C-57C6-D344-BE06-9749D3379818}"/>
              </a:ext>
            </a:extLst>
          </p:cNvPr>
          <p:cNvSpPr/>
          <p:nvPr userDrawn="1"/>
        </p:nvSpPr>
        <p:spPr>
          <a:xfrm>
            <a:off x="1676400" y="3754674"/>
            <a:ext cx="2498312" cy="2040061"/>
          </a:xfrm>
          <a:custGeom>
            <a:avLst/>
            <a:gdLst/>
            <a:ahLst/>
            <a:cxnLst/>
            <a:rect l="l" t="t" r="r" b="b"/>
            <a:pathLst>
              <a:path w="1914525" h="2205354">
                <a:moveTo>
                  <a:pt x="1762125" y="0"/>
                </a:moveTo>
                <a:lnTo>
                  <a:pt x="152400" y="0"/>
                </a:lnTo>
                <a:lnTo>
                  <a:pt x="104231" y="7769"/>
                </a:lnTo>
                <a:lnTo>
                  <a:pt x="62396" y="29405"/>
                </a:lnTo>
                <a:lnTo>
                  <a:pt x="29405" y="62396"/>
                </a:lnTo>
                <a:lnTo>
                  <a:pt x="7769" y="104231"/>
                </a:lnTo>
                <a:lnTo>
                  <a:pt x="0" y="152400"/>
                </a:lnTo>
                <a:lnTo>
                  <a:pt x="0" y="2052599"/>
                </a:lnTo>
                <a:lnTo>
                  <a:pt x="7769" y="2100767"/>
                </a:lnTo>
                <a:lnTo>
                  <a:pt x="29405" y="2142602"/>
                </a:lnTo>
                <a:lnTo>
                  <a:pt x="62396" y="2175593"/>
                </a:lnTo>
                <a:lnTo>
                  <a:pt x="104231" y="2197229"/>
                </a:lnTo>
                <a:lnTo>
                  <a:pt x="152400" y="2204999"/>
                </a:lnTo>
                <a:lnTo>
                  <a:pt x="1762125" y="2204999"/>
                </a:lnTo>
                <a:lnTo>
                  <a:pt x="1810293" y="2197229"/>
                </a:lnTo>
                <a:lnTo>
                  <a:pt x="1852128" y="2175593"/>
                </a:lnTo>
                <a:lnTo>
                  <a:pt x="1885119" y="2142602"/>
                </a:lnTo>
                <a:lnTo>
                  <a:pt x="1906755" y="2100767"/>
                </a:lnTo>
                <a:lnTo>
                  <a:pt x="1914525" y="2052599"/>
                </a:lnTo>
                <a:lnTo>
                  <a:pt x="1914525" y="152400"/>
                </a:lnTo>
                <a:lnTo>
                  <a:pt x="1906755" y="104231"/>
                </a:lnTo>
                <a:lnTo>
                  <a:pt x="1885119" y="62396"/>
                </a:lnTo>
                <a:lnTo>
                  <a:pt x="1852128" y="29405"/>
                </a:lnTo>
                <a:lnTo>
                  <a:pt x="1810293" y="7769"/>
                </a:lnTo>
                <a:lnTo>
                  <a:pt x="1762125" y="0"/>
                </a:lnTo>
                <a:close/>
              </a:path>
            </a:pathLst>
          </a:custGeom>
          <a:solidFill>
            <a:srgbClr val="FFFFFF"/>
          </a:solidFill>
          <a:effectLst>
            <a:outerShdw blurRad="50800" dist="38100" dir="2700000" algn="tl" rotWithShape="0">
              <a:prstClr val="black">
                <a:alpha val="40000"/>
              </a:prstClr>
            </a:outerShdw>
          </a:effectLst>
        </p:spPr>
        <p:txBody>
          <a:bodyPr wrap="square" lIns="0" tIns="0" rIns="0" bIns="0" rtlCol="0"/>
          <a:lstStyle/>
          <a:p>
            <a:endParaRPr lang="en-GB" dirty="0"/>
          </a:p>
          <a:p>
            <a:endParaRPr lang="en-GB" dirty="0"/>
          </a:p>
          <a:p>
            <a:endParaRPr dirty="0"/>
          </a:p>
        </p:txBody>
      </p:sp>
      <p:sp>
        <p:nvSpPr>
          <p:cNvPr id="17" name="object 12">
            <a:extLst>
              <a:ext uri="{FF2B5EF4-FFF2-40B4-BE49-F238E27FC236}">
                <a16:creationId xmlns:a16="http://schemas.microsoft.com/office/drawing/2014/main" id="{341DF6AB-45CA-8043-8116-3FC816EDF989}"/>
              </a:ext>
            </a:extLst>
          </p:cNvPr>
          <p:cNvSpPr/>
          <p:nvPr userDrawn="1"/>
        </p:nvSpPr>
        <p:spPr>
          <a:xfrm>
            <a:off x="4524795" y="3754674"/>
            <a:ext cx="2498312" cy="2040061"/>
          </a:xfrm>
          <a:custGeom>
            <a:avLst/>
            <a:gdLst/>
            <a:ahLst/>
            <a:cxnLst/>
            <a:rect l="l" t="t" r="r" b="b"/>
            <a:pathLst>
              <a:path w="1914525" h="2205354">
                <a:moveTo>
                  <a:pt x="1762125" y="0"/>
                </a:moveTo>
                <a:lnTo>
                  <a:pt x="152400" y="0"/>
                </a:lnTo>
                <a:lnTo>
                  <a:pt x="104231" y="7769"/>
                </a:lnTo>
                <a:lnTo>
                  <a:pt x="62396" y="29405"/>
                </a:lnTo>
                <a:lnTo>
                  <a:pt x="29405" y="62396"/>
                </a:lnTo>
                <a:lnTo>
                  <a:pt x="7769" y="104231"/>
                </a:lnTo>
                <a:lnTo>
                  <a:pt x="0" y="152400"/>
                </a:lnTo>
                <a:lnTo>
                  <a:pt x="0" y="2052599"/>
                </a:lnTo>
                <a:lnTo>
                  <a:pt x="7769" y="2100767"/>
                </a:lnTo>
                <a:lnTo>
                  <a:pt x="29405" y="2142602"/>
                </a:lnTo>
                <a:lnTo>
                  <a:pt x="62396" y="2175593"/>
                </a:lnTo>
                <a:lnTo>
                  <a:pt x="104231" y="2197229"/>
                </a:lnTo>
                <a:lnTo>
                  <a:pt x="152400" y="2204999"/>
                </a:lnTo>
                <a:lnTo>
                  <a:pt x="1762125" y="2204999"/>
                </a:lnTo>
                <a:lnTo>
                  <a:pt x="1810293" y="2197229"/>
                </a:lnTo>
                <a:lnTo>
                  <a:pt x="1852128" y="2175593"/>
                </a:lnTo>
                <a:lnTo>
                  <a:pt x="1885119" y="2142602"/>
                </a:lnTo>
                <a:lnTo>
                  <a:pt x="1906755" y="2100767"/>
                </a:lnTo>
                <a:lnTo>
                  <a:pt x="1914525" y="2052599"/>
                </a:lnTo>
                <a:lnTo>
                  <a:pt x="1914525" y="152400"/>
                </a:lnTo>
                <a:lnTo>
                  <a:pt x="1906755" y="104231"/>
                </a:lnTo>
                <a:lnTo>
                  <a:pt x="1885119" y="62396"/>
                </a:lnTo>
                <a:lnTo>
                  <a:pt x="1852128" y="29405"/>
                </a:lnTo>
                <a:lnTo>
                  <a:pt x="1810293" y="7769"/>
                </a:lnTo>
                <a:lnTo>
                  <a:pt x="1762125" y="0"/>
                </a:lnTo>
                <a:close/>
              </a:path>
            </a:pathLst>
          </a:custGeom>
          <a:solidFill>
            <a:srgbClr val="FFFFFF"/>
          </a:solidFill>
          <a:effectLst>
            <a:outerShdw blurRad="50800" dist="38100" dir="2700000" algn="tl" rotWithShape="0">
              <a:prstClr val="black">
                <a:alpha val="40000"/>
              </a:prstClr>
            </a:outerShdw>
          </a:effectLst>
        </p:spPr>
        <p:txBody>
          <a:bodyPr wrap="square" lIns="0" tIns="0" rIns="0" bIns="0" rtlCol="0"/>
          <a:lstStyle/>
          <a:p>
            <a:endParaRPr lang="en-GB" dirty="0"/>
          </a:p>
          <a:p>
            <a:endParaRPr lang="en-GB" dirty="0"/>
          </a:p>
          <a:p>
            <a:endParaRPr dirty="0"/>
          </a:p>
        </p:txBody>
      </p:sp>
      <p:sp>
        <p:nvSpPr>
          <p:cNvPr id="20" name="Text Placeholder 19">
            <a:extLst>
              <a:ext uri="{FF2B5EF4-FFF2-40B4-BE49-F238E27FC236}">
                <a16:creationId xmlns:a16="http://schemas.microsoft.com/office/drawing/2014/main" id="{B926C1D5-E98B-324F-8F2E-5593B248D8C9}"/>
              </a:ext>
            </a:extLst>
          </p:cNvPr>
          <p:cNvSpPr>
            <a:spLocks noGrp="1"/>
          </p:cNvSpPr>
          <p:nvPr>
            <p:ph type="body" sz="quarter" idx="11" hasCustomPrompt="1"/>
          </p:nvPr>
        </p:nvSpPr>
        <p:spPr>
          <a:xfrm>
            <a:off x="4648200" y="1765300"/>
            <a:ext cx="2209800" cy="1663700"/>
          </a:xfrm>
        </p:spPr>
        <p:txBody>
          <a:bodyPr/>
          <a:lstStyle/>
          <a:p>
            <a:pPr lvl="0"/>
            <a:r>
              <a:rPr lang="en-GB" dirty="0"/>
              <a:t>Click to add text</a:t>
            </a:r>
          </a:p>
        </p:txBody>
      </p:sp>
      <p:sp>
        <p:nvSpPr>
          <p:cNvPr id="21" name="Text Placeholder 19">
            <a:extLst>
              <a:ext uri="{FF2B5EF4-FFF2-40B4-BE49-F238E27FC236}">
                <a16:creationId xmlns:a16="http://schemas.microsoft.com/office/drawing/2014/main" id="{89ABB21A-DE42-D44B-8A0C-939A8CE9399B}"/>
              </a:ext>
            </a:extLst>
          </p:cNvPr>
          <p:cNvSpPr>
            <a:spLocks noGrp="1"/>
          </p:cNvSpPr>
          <p:nvPr>
            <p:ph type="body" sz="quarter" idx="12" hasCustomPrompt="1"/>
          </p:nvPr>
        </p:nvSpPr>
        <p:spPr>
          <a:xfrm>
            <a:off x="1873486" y="1765300"/>
            <a:ext cx="2209800" cy="1663700"/>
          </a:xfrm>
        </p:spPr>
        <p:txBody>
          <a:bodyPr/>
          <a:lstStyle/>
          <a:p>
            <a:pPr lvl="0"/>
            <a:r>
              <a:rPr lang="en-GB" dirty="0"/>
              <a:t>Click to add text</a:t>
            </a:r>
          </a:p>
        </p:txBody>
      </p:sp>
      <p:sp>
        <p:nvSpPr>
          <p:cNvPr id="22" name="Text Placeholder 19">
            <a:extLst>
              <a:ext uri="{FF2B5EF4-FFF2-40B4-BE49-F238E27FC236}">
                <a16:creationId xmlns:a16="http://schemas.microsoft.com/office/drawing/2014/main" id="{CDA8DC66-C416-CC48-ADBF-A84F8C5473DD}"/>
              </a:ext>
            </a:extLst>
          </p:cNvPr>
          <p:cNvSpPr>
            <a:spLocks noGrp="1"/>
          </p:cNvSpPr>
          <p:nvPr>
            <p:ph type="body" sz="quarter" idx="13" hasCustomPrompt="1"/>
          </p:nvPr>
        </p:nvSpPr>
        <p:spPr>
          <a:xfrm>
            <a:off x="7443708" y="1760220"/>
            <a:ext cx="2209800" cy="1663700"/>
          </a:xfrm>
        </p:spPr>
        <p:txBody>
          <a:bodyPr/>
          <a:lstStyle/>
          <a:p>
            <a:pPr lvl="0"/>
            <a:r>
              <a:rPr lang="en-GB" dirty="0"/>
              <a:t>Click to add text</a:t>
            </a:r>
          </a:p>
        </p:txBody>
      </p:sp>
      <p:sp>
        <p:nvSpPr>
          <p:cNvPr id="23" name="Text Placeholder 19">
            <a:extLst>
              <a:ext uri="{FF2B5EF4-FFF2-40B4-BE49-F238E27FC236}">
                <a16:creationId xmlns:a16="http://schemas.microsoft.com/office/drawing/2014/main" id="{CADB9B26-C58D-684A-88DE-0DFE759AEFB3}"/>
              </a:ext>
            </a:extLst>
          </p:cNvPr>
          <p:cNvSpPr>
            <a:spLocks noGrp="1"/>
          </p:cNvSpPr>
          <p:nvPr>
            <p:ph type="body" sz="quarter" idx="14" hasCustomPrompt="1"/>
          </p:nvPr>
        </p:nvSpPr>
        <p:spPr>
          <a:xfrm>
            <a:off x="1820656" y="3942854"/>
            <a:ext cx="2209800" cy="1663700"/>
          </a:xfrm>
        </p:spPr>
        <p:txBody>
          <a:bodyPr/>
          <a:lstStyle/>
          <a:p>
            <a:pPr lvl="0"/>
            <a:r>
              <a:rPr lang="en-GB" dirty="0"/>
              <a:t>Click to add text</a:t>
            </a:r>
          </a:p>
        </p:txBody>
      </p:sp>
      <p:sp>
        <p:nvSpPr>
          <p:cNvPr id="24" name="Text Placeholder 19">
            <a:extLst>
              <a:ext uri="{FF2B5EF4-FFF2-40B4-BE49-F238E27FC236}">
                <a16:creationId xmlns:a16="http://schemas.microsoft.com/office/drawing/2014/main" id="{64D3B9F8-21AD-7347-A221-B433A5F5B493}"/>
              </a:ext>
            </a:extLst>
          </p:cNvPr>
          <p:cNvSpPr>
            <a:spLocks noGrp="1"/>
          </p:cNvSpPr>
          <p:nvPr>
            <p:ph type="body" sz="quarter" idx="15" hasCustomPrompt="1"/>
          </p:nvPr>
        </p:nvSpPr>
        <p:spPr>
          <a:xfrm>
            <a:off x="4650052" y="3963564"/>
            <a:ext cx="2209800" cy="1663700"/>
          </a:xfrm>
        </p:spPr>
        <p:txBody>
          <a:bodyPr/>
          <a:lstStyle/>
          <a:p>
            <a:pPr lvl="0"/>
            <a:r>
              <a:rPr lang="en-GB" dirty="0"/>
              <a:t>Click to add text</a:t>
            </a:r>
          </a:p>
        </p:txBody>
      </p:sp>
      <p:sp>
        <p:nvSpPr>
          <p:cNvPr id="25" name="Text Placeholder 19">
            <a:extLst>
              <a:ext uri="{FF2B5EF4-FFF2-40B4-BE49-F238E27FC236}">
                <a16:creationId xmlns:a16="http://schemas.microsoft.com/office/drawing/2014/main" id="{AC2ADF36-94B3-D44F-AB88-5E5FFDEE1A55}"/>
              </a:ext>
            </a:extLst>
          </p:cNvPr>
          <p:cNvSpPr>
            <a:spLocks noGrp="1"/>
          </p:cNvSpPr>
          <p:nvPr>
            <p:ph type="body" sz="quarter" idx="16" hasCustomPrompt="1"/>
          </p:nvPr>
        </p:nvSpPr>
        <p:spPr>
          <a:xfrm>
            <a:off x="7457587" y="3963564"/>
            <a:ext cx="2209800" cy="1663700"/>
          </a:xfrm>
        </p:spPr>
        <p:txBody>
          <a:bodyPr/>
          <a:lstStyle/>
          <a:p>
            <a:pPr lvl="0"/>
            <a:r>
              <a:rPr lang="en-GB" dirty="0"/>
              <a:t>Click to add text</a:t>
            </a:r>
          </a:p>
        </p:txBody>
      </p:sp>
    </p:spTree>
    <p:extLst>
      <p:ext uri="{BB962C8B-B14F-4D97-AF65-F5344CB8AC3E}">
        <p14:creationId xmlns:p14="http://schemas.microsoft.com/office/powerpoint/2010/main" val="35021302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9. Main content 8 points">
    <p:spTree>
      <p:nvGrpSpPr>
        <p:cNvPr id="1" name=""/>
        <p:cNvGrpSpPr/>
        <p:nvPr/>
      </p:nvGrpSpPr>
      <p:grpSpPr>
        <a:xfrm>
          <a:off x="0" y="0"/>
          <a:ext cx="0" cy="0"/>
          <a:chOff x="0" y="0"/>
          <a:chExt cx="0" cy="0"/>
        </a:xfrm>
      </p:grpSpPr>
      <p:sp>
        <p:nvSpPr>
          <p:cNvPr id="7" name="object 2">
            <a:extLst>
              <a:ext uri="{FF2B5EF4-FFF2-40B4-BE49-F238E27FC236}">
                <a16:creationId xmlns:a16="http://schemas.microsoft.com/office/drawing/2014/main" id="{696266D2-21A9-B44A-B6F2-FBCB510359B9}"/>
              </a:ext>
            </a:extLst>
          </p:cNvPr>
          <p:cNvSpPr/>
          <p:nvPr userDrawn="1"/>
        </p:nvSpPr>
        <p:spPr>
          <a:xfrm>
            <a:off x="0" y="0"/>
            <a:ext cx="8881533" cy="2955290"/>
          </a:xfrm>
          <a:custGeom>
            <a:avLst/>
            <a:gdLst/>
            <a:ahLst/>
            <a:cxnLst/>
            <a:rect l="l" t="t" r="r" b="b"/>
            <a:pathLst>
              <a:path w="6661150" h="2955290">
                <a:moveTo>
                  <a:pt x="6595399" y="0"/>
                </a:moveTo>
                <a:lnTo>
                  <a:pt x="0" y="0"/>
                </a:lnTo>
                <a:lnTo>
                  <a:pt x="0" y="2955227"/>
                </a:lnTo>
                <a:lnTo>
                  <a:pt x="667074" y="2723957"/>
                </a:lnTo>
                <a:lnTo>
                  <a:pt x="808920" y="2677252"/>
                </a:lnTo>
                <a:lnTo>
                  <a:pt x="903928" y="2647395"/>
                </a:lnTo>
                <a:lnTo>
                  <a:pt x="999377" y="2618812"/>
                </a:lnTo>
                <a:lnTo>
                  <a:pt x="1095341" y="2591716"/>
                </a:lnTo>
                <a:lnTo>
                  <a:pt x="1143539" y="2578793"/>
                </a:lnTo>
                <a:lnTo>
                  <a:pt x="1191892" y="2566321"/>
                </a:lnTo>
                <a:lnTo>
                  <a:pt x="1240411" y="2554327"/>
                </a:lnTo>
                <a:lnTo>
                  <a:pt x="1290687" y="2542539"/>
                </a:lnTo>
                <a:lnTo>
                  <a:pt x="1340918" y="2531468"/>
                </a:lnTo>
                <a:lnTo>
                  <a:pt x="1391106" y="2521096"/>
                </a:lnTo>
                <a:lnTo>
                  <a:pt x="1441252" y="2511405"/>
                </a:lnTo>
                <a:lnTo>
                  <a:pt x="1491357" y="2502375"/>
                </a:lnTo>
                <a:lnTo>
                  <a:pt x="1541424" y="2493989"/>
                </a:lnTo>
                <a:lnTo>
                  <a:pt x="1591454" y="2486228"/>
                </a:lnTo>
                <a:lnTo>
                  <a:pt x="1641448" y="2479073"/>
                </a:lnTo>
                <a:lnTo>
                  <a:pt x="1691408" y="2472505"/>
                </a:lnTo>
                <a:lnTo>
                  <a:pt x="1741335" y="2466507"/>
                </a:lnTo>
                <a:lnTo>
                  <a:pt x="1791231" y="2461059"/>
                </a:lnTo>
                <a:lnTo>
                  <a:pt x="1841098" y="2456143"/>
                </a:lnTo>
                <a:lnTo>
                  <a:pt x="1940750" y="2447833"/>
                </a:lnTo>
                <a:lnTo>
                  <a:pt x="2040302" y="2441429"/>
                </a:lnTo>
                <a:lnTo>
                  <a:pt x="2139768" y="2436782"/>
                </a:lnTo>
                <a:lnTo>
                  <a:pt x="2239159" y="2433744"/>
                </a:lnTo>
                <a:lnTo>
                  <a:pt x="2338489" y="2432166"/>
                </a:lnTo>
                <a:lnTo>
                  <a:pt x="4816391" y="2431878"/>
                </a:lnTo>
                <a:lnTo>
                  <a:pt x="4821682" y="2431053"/>
                </a:lnTo>
                <a:lnTo>
                  <a:pt x="4870861" y="2422692"/>
                </a:lnTo>
                <a:lnTo>
                  <a:pt x="4920097" y="2413612"/>
                </a:lnTo>
                <a:lnTo>
                  <a:pt x="4969347" y="2403802"/>
                </a:lnTo>
                <a:lnTo>
                  <a:pt x="5018567" y="2393254"/>
                </a:lnTo>
                <a:lnTo>
                  <a:pt x="5067716" y="2381957"/>
                </a:lnTo>
                <a:lnTo>
                  <a:pt x="5116750" y="2369901"/>
                </a:lnTo>
                <a:lnTo>
                  <a:pt x="5165628" y="2357076"/>
                </a:lnTo>
                <a:lnTo>
                  <a:pt x="5214307" y="2343473"/>
                </a:lnTo>
                <a:lnTo>
                  <a:pt x="5262744" y="2329082"/>
                </a:lnTo>
                <a:lnTo>
                  <a:pt x="5310897" y="2313893"/>
                </a:lnTo>
                <a:lnTo>
                  <a:pt x="5358723" y="2297896"/>
                </a:lnTo>
                <a:lnTo>
                  <a:pt x="5406179" y="2281081"/>
                </a:lnTo>
                <a:lnTo>
                  <a:pt x="5453224" y="2263438"/>
                </a:lnTo>
                <a:lnTo>
                  <a:pt x="5499814" y="2244958"/>
                </a:lnTo>
                <a:lnTo>
                  <a:pt x="5545907" y="2225630"/>
                </a:lnTo>
                <a:lnTo>
                  <a:pt x="5591460" y="2205446"/>
                </a:lnTo>
                <a:lnTo>
                  <a:pt x="5636431" y="2184394"/>
                </a:lnTo>
                <a:lnTo>
                  <a:pt x="5680777" y="2162465"/>
                </a:lnTo>
                <a:lnTo>
                  <a:pt x="5724456" y="2139650"/>
                </a:lnTo>
                <a:lnTo>
                  <a:pt x="5767425" y="2115938"/>
                </a:lnTo>
                <a:lnTo>
                  <a:pt x="5809642" y="2091319"/>
                </a:lnTo>
                <a:lnTo>
                  <a:pt x="5851064" y="2065785"/>
                </a:lnTo>
                <a:lnTo>
                  <a:pt x="5891648" y="2039324"/>
                </a:lnTo>
                <a:lnTo>
                  <a:pt x="5931353" y="2011927"/>
                </a:lnTo>
                <a:lnTo>
                  <a:pt x="5970134" y="1983584"/>
                </a:lnTo>
                <a:lnTo>
                  <a:pt x="6007951" y="1954286"/>
                </a:lnTo>
                <a:lnTo>
                  <a:pt x="6044760" y="1924022"/>
                </a:lnTo>
                <a:lnTo>
                  <a:pt x="6080518" y="1892783"/>
                </a:lnTo>
                <a:lnTo>
                  <a:pt x="6115184" y="1860559"/>
                </a:lnTo>
                <a:lnTo>
                  <a:pt x="6148714" y="1827339"/>
                </a:lnTo>
                <a:lnTo>
                  <a:pt x="6181067" y="1793115"/>
                </a:lnTo>
                <a:lnTo>
                  <a:pt x="6214161" y="1755842"/>
                </a:lnTo>
                <a:lnTo>
                  <a:pt x="6246068" y="1717744"/>
                </a:lnTo>
                <a:lnTo>
                  <a:pt x="6276787" y="1678854"/>
                </a:lnTo>
                <a:lnTo>
                  <a:pt x="6306321" y="1639203"/>
                </a:lnTo>
                <a:lnTo>
                  <a:pt x="6334669" y="1598823"/>
                </a:lnTo>
                <a:lnTo>
                  <a:pt x="6361832" y="1557746"/>
                </a:lnTo>
                <a:lnTo>
                  <a:pt x="6387811" y="1516003"/>
                </a:lnTo>
                <a:lnTo>
                  <a:pt x="6412606" y="1473627"/>
                </a:lnTo>
                <a:lnTo>
                  <a:pt x="6436219" y="1430648"/>
                </a:lnTo>
                <a:lnTo>
                  <a:pt x="6458649" y="1387099"/>
                </a:lnTo>
                <a:lnTo>
                  <a:pt x="6479898" y="1343011"/>
                </a:lnTo>
                <a:lnTo>
                  <a:pt x="6499966" y="1298416"/>
                </a:lnTo>
                <a:lnTo>
                  <a:pt x="6518854" y="1253346"/>
                </a:lnTo>
                <a:lnTo>
                  <a:pt x="6536563" y="1207833"/>
                </a:lnTo>
                <a:lnTo>
                  <a:pt x="6553093" y="1161908"/>
                </a:lnTo>
                <a:lnTo>
                  <a:pt x="6568445" y="1115603"/>
                </a:lnTo>
                <a:lnTo>
                  <a:pt x="6582620" y="1068950"/>
                </a:lnTo>
                <a:lnTo>
                  <a:pt x="6595618" y="1021980"/>
                </a:lnTo>
                <a:lnTo>
                  <a:pt x="6607440" y="974725"/>
                </a:lnTo>
                <a:lnTo>
                  <a:pt x="6618087" y="927218"/>
                </a:lnTo>
                <a:lnTo>
                  <a:pt x="6627559" y="879489"/>
                </a:lnTo>
                <a:lnTo>
                  <a:pt x="6635858" y="831571"/>
                </a:lnTo>
                <a:lnTo>
                  <a:pt x="6642983" y="783495"/>
                </a:lnTo>
                <a:lnTo>
                  <a:pt x="6648935" y="735292"/>
                </a:lnTo>
                <a:lnTo>
                  <a:pt x="6653716" y="686996"/>
                </a:lnTo>
                <a:lnTo>
                  <a:pt x="6657325" y="638636"/>
                </a:lnTo>
                <a:lnTo>
                  <a:pt x="6659765" y="590246"/>
                </a:lnTo>
                <a:lnTo>
                  <a:pt x="6661034" y="541857"/>
                </a:lnTo>
                <a:lnTo>
                  <a:pt x="6661134" y="493500"/>
                </a:lnTo>
                <a:lnTo>
                  <a:pt x="6660065" y="445208"/>
                </a:lnTo>
                <a:lnTo>
                  <a:pt x="6657829" y="397011"/>
                </a:lnTo>
                <a:lnTo>
                  <a:pt x="6654426" y="348943"/>
                </a:lnTo>
                <a:lnTo>
                  <a:pt x="6649857" y="301034"/>
                </a:lnTo>
                <a:lnTo>
                  <a:pt x="6644121" y="253316"/>
                </a:lnTo>
                <a:lnTo>
                  <a:pt x="6637130" y="204781"/>
                </a:lnTo>
                <a:lnTo>
                  <a:pt x="6629074" y="156461"/>
                </a:lnTo>
                <a:lnTo>
                  <a:pt x="6619972" y="108364"/>
                </a:lnTo>
                <a:lnTo>
                  <a:pt x="6609839" y="60492"/>
                </a:lnTo>
                <a:lnTo>
                  <a:pt x="6598692" y="12853"/>
                </a:lnTo>
                <a:lnTo>
                  <a:pt x="6595399" y="0"/>
                </a:lnTo>
                <a:close/>
              </a:path>
              <a:path w="6661150" h="2955290">
                <a:moveTo>
                  <a:pt x="4816391" y="2431878"/>
                </a:moveTo>
                <a:lnTo>
                  <a:pt x="2388134" y="2431878"/>
                </a:lnTo>
                <a:lnTo>
                  <a:pt x="2437768" y="2431899"/>
                </a:lnTo>
                <a:lnTo>
                  <a:pt x="2586622" y="2433635"/>
                </a:lnTo>
                <a:lnTo>
                  <a:pt x="2785036" y="2439156"/>
                </a:lnTo>
                <a:lnTo>
                  <a:pt x="3629770" y="2477013"/>
                </a:lnTo>
                <a:lnTo>
                  <a:pt x="3879415" y="2483740"/>
                </a:lnTo>
                <a:lnTo>
                  <a:pt x="4029618" y="2484960"/>
                </a:lnTo>
                <a:lnTo>
                  <a:pt x="4180183" y="2483454"/>
                </a:lnTo>
                <a:lnTo>
                  <a:pt x="4280782" y="2480690"/>
                </a:lnTo>
                <a:lnTo>
                  <a:pt x="4381573" y="2476343"/>
                </a:lnTo>
                <a:lnTo>
                  <a:pt x="4482569" y="2470266"/>
                </a:lnTo>
                <a:lnTo>
                  <a:pt x="4530164" y="2466665"/>
                </a:lnTo>
                <a:lnTo>
                  <a:pt x="4578114" y="2462413"/>
                </a:lnTo>
                <a:lnTo>
                  <a:pt x="4626375" y="2457501"/>
                </a:lnTo>
                <a:lnTo>
                  <a:pt x="4674905" y="2451918"/>
                </a:lnTo>
                <a:lnTo>
                  <a:pt x="4723661" y="2445656"/>
                </a:lnTo>
                <a:lnTo>
                  <a:pt x="4772601" y="2438705"/>
                </a:lnTo>
                <a:lnTo>
                  <a:pt x="4816391" y="2431878"/>
                </a:lnTo>
                <a:close/>
              </a:path>
            </a:pathLst>
          </a:custGeom>
          <a:solidFill>
            <a:srgbClr val="F89931"/>
          </a:solidFill>
        </p:spPr>
        <p:txBody>
          <a:bodyPr wrap="square" lIns="0" tIns="0" rIns="0" bIns="0" rtlCol="0"/>
          <a:lstStyle/>
          <a:p>
            <a:endParaRPr sz="1800" dirty="0"/>
          </a:p>
        </p:txBody>
      </p:sp>
      <p:sp>
        <p:nvSpPr>
          <p:cNvPr id="8" name="object 4">
            <a:extLst>
              <a:ext uri="{FF2B5EF4-FFF2-40B4-BE49-F238E27FC236}">
                <a16:creationId xmlns:a16="http://schemas.microsoft.com/office/drawing/2014/main" id="{A62D8643-3B0B-CF44-B972-92294246218E}"/>
              </a:ext>
            </a:extLst>
          </p:cNvPr>
          <p:cNvSpPr/>
          <p:nvPr userDrawn="1"/>
        </p:nvSpPr>
        <p:spPr>
          <a:xfrm>
            <a:off x="2794878" y="3276046"/>
            <a:ext cx="9397153" cy="3582035"/>
          </a:xfrm>
          <a:custGeom>
            <a:avLst/>
            <a:gdLst/>
            <a:ahLst/>
            <a:cxnLst/>
            <a:rect l="l" t="t" r="r" b="b"/>
            <a:pathLst>
              <a:path w="7047865" h="3582034">
                <a:moveTo>
                  <a:pt x="2229373" y="624623"/>
                </a:moveTo>
                <a:lnTo>
                  <a:pt x="2179610" y="624685"/>
                </a:lnTo>
                <a:lnTo>
                  <a:pt x="2079937" y="625948"/>
                </a:lnTo>
                <a:lnTo>
                  <a:pt x="1980051" y="628901"/>
                </a:lnTo>
                <a:lnTo>
                  <a:pt x="1879937" y="633749"/>
                </a:lnTo>
                <a:lnTo>
                  <a:pt x="1829789" y="636949"/>
                </a:lnTo>
                <a:lnTo>
                  <a:pt x="1782282" y="640601"/>
                </a:lnTo>
                <a:lnTo>
                  <a:pt x="1734365" y="645026"/>
                </a:lnTo>
                <a:lnTo>
                  <a:pt x="1686099" y="650237"/>
                </a:lnTo>
                <a:lnTo>
                  <a:pt x="1637542" y="656248"/>
                </a:lnTo>
                <a:lnTo>
                  <a:pt x="1588755" y="663074"/>
                </a:lnTo>
                <a:lnTo>
                  <a:pt x="1539798" y="670727"/>
                </a:lnTo>
                <a:lnTo>
                  <a:pt x="1490730" y="679222"/>
                </a:lnTo>
                <a:lnTo>
                  <a:pt x="1441611" y="688573"/>
                </a:lnTo>
                <a:lnTo>
                  <a:pt x="1392502" y="698793"/>
                </a:lnTo>
                <a:lnTo>
                  <a:pt x="1343461" y="709897"/>
                </a:lnTo>
                <a:lnTo>
                  <a:pt x="1294550" y="721898"/>
                </a:lnTo>
                <a:lnTo>
                  <a:pt x="1245827" y="734810"/>
                </a:lnTo>
                <a:lnTo>
                  <a:pt x="1197352" y="748646"/>
                </a:lnTo>
                <a:lnTo>
                  <a:pt x="1149186" y="763422"/>
                </a:lnTo>
                <a:lnTo>
                  <a:pt x="1101389" y="779150"/>
                </a:lnTo>
                <a:lnTo>
                  <a:pt x="1054019" y="795845"/>
                </a:lnTo>
                <a:lnTo>
                  <a:pt x="1007137" y="813520"/>
                </a:lnTo>
                <a:lnTo>
                  <a:pt x="960803" y="832189"/>
                </a:lnTo>
                <a:lnTo>
                  <a:pt x="915077" y="851866"/>
                </a:lnTo>
                <a:lnTo>
                  <a:pt x="870018" y="872565"/>
                </a:lnTo>
                <a:lnTo>
                  <a:pt x="825687" y="894300"/>
                </a:lnTo>
                <a:lnTo>
                  <a:pt x="782142" y="917085"/>
                </a:lnTo>
                <a:lnTo>
                  <a:pt x="739445" y="940933"/>
                </a:lnTo>
                <a:lnTo>
                  <a:pt x="697655" y="965858"/>
                </a:lnTo>
                <a:lnTo>
                  <a:pt x="656831" y="991874"/>
                </a:lnTo>
                <a:lnTo>
                  <a:pt x="617034" y="1018996"/>
                </a:lnTo>
                <a:lnTo>
                  <a:pt x="578323" y="1047236"/>
                </a:lnTo>
                <a:lnTo>
                  <a:pt x="540758" y="1076609"/>
                </a:lnTo>
                <a:lnTo>
                  <a:pt x="504400" y="1107129"/>
                </a:lnTo>
                <a:lnTo>
                  <a:pt x="469308" y="1138809"/>
                </a:lnTo>
                <a:lnTo>
                  <a:pt x="435541" y="1171663"/>
                </a:lnTo>
                <a:lnTo>
                  <a:pt x="403160" y="1205706"/>
                </a:lnTo>
                <a:lnTo>
                  <a:pt x="369536" y="1243812"/>
                </a:lnTo>
                <a:lnTo>
                  <a:pt x="337383" y="1282931"/>
                </a:lnTo>
                <a:lnTo>
                  <a:pt x="306699" y="1323014"/>
                </a:lnTo>
                <a:lnTo>
                  <a:pt x="277484" y="1364015"/>
                </a:lnTo>
                <a:lnTo>
                  <a:pt x="249737" y="1405884"/>
                </a:lnTo>
                <a:lnTo>
                  <a:pt x="223456" y="1448575"/>
                </a:lnTo>
                <a:lnTo>
                  <a:pt x="198640" y="1492040"/>
                </a:lnTo>
                <a:lnTo>
                  <a:pt x="175289" y="1536231"/>
                </a:lnTo>
                <a:lnTo>
                  <a:pt x="153401" y="1581100"/>
                </a:lnTo>
                <a:lnTo>
                  <a:pt x="132976" y="1626600"/>
                </a:lnTo>
                <a:lnTo>
                  <a:pt x="114012" y="1672683"/>
                </a:lnTo>
                <a:lnTo>
                  <a:pt x="96508" y="1719301"/>
                </a:lnTo>
                <a:lnTo>
                  <a:pt x="80464" y="1766406"/>
                </a:lnTo>
                <a:lnTo>
                  <a:pt x="65878" y="1813951"/>
                </a:lnTo>
                <a:lnTo>
                  <a:pt x="52749" y="1861889"/>
                </a:lnTo>
                <a:lnTo>
                  <a:pt x="41077" y="1910170"/>
                </a:lnTo>
                <a:lnTo>
                  <a:pt x="30860" y="1958748"/>
                </a:lnTo>
                <a:lnTo>
                  <a:pt x="22097" y="2007575"/>
                </a:lnTo>
                <a:lnTo>
                  <a:pt x="14787" y="2056604"/>
                </a:lnTo>
                <a:lnTo>
                  <a:pt x="8929" y="2105785"/>
                </a:lnTo>
                <a:lnTo>
                  <a:pt x="4523" y="2155072"/>
                </a:lnTo>
                <a:lnTo>
                  <a:pt x="1566" y="2204418"/>
                </a:lnTo>
                <a:lnTo>
                  <a:pt x="59" y="2253773"/>
                </a:lnTo>
                <a:lnTo>
                  <a:pt x="0" y="2303092"/>
                </a:lnTo>
                <a:lnTo>
                  <a:pt x="1387" y="2352325"/>
                </a:lnTo>
                <a:lnTo>
                  <a:pt x="4221" y="2401425"/>
                </a:lnTo>
                <a:lnTo>
                  <a:pt x="8500" y="2450344"/>
                </a:lnTo>
                <a:lnTo>
                  <a:pt x="14222" y="2499036"/>
                </a:lnTo>
                <a:lnTo>
                  <a:pt x="21377" y="2547934"/>
                </a:lnTo>
                <a:lnTo>
                  <a:pt x="29814" y="2596569"/>
                </a:lnTo>
                <a:lnTo>
                  <a:pt x="39510" y="2644934"/>
                </a:lnTo>
                <a:lnTo>
                  <a:pt x="50440" y="2693021"/>
                </a:lnTo>
                <a:lnTo>
                  <a:pt x="62580" y="2740822"/>
                </a:lnTo>
                <a:lnTo>
                  <a:pt x="75908" y="2788331"/>
                </a:lnTo>
                <a:lnTo>
                  <a:pt x="90397" y="2835539"/>
                </a:lnTo>
                <a:lnTo>
                  <a:pt x="106025" y="2882438"/>
                </a:lnTo>
                <a:lnTo>
                  <a:pt x="122768" y="2929022"/>
                </a:lnTo>
                <a:lnTo>
                  <a:pt x="140601" y="2975283"/>
                </a:lnTo>
                <a:lnTo>
                  <a:pt x="159500" y="3021213"/>
                </a:lnTo>
                <a:lnTo>
                  <a:pt x="179442" y="3066805"/>
                </a:lnTo>
                <a:lnTo>
                  <a:pt x="200402" y="3112050"/>
                </a:lnTo>
                <a:lnTo>
                  <a:pt x="222357" y="3156942"/>
                </a:lnTo>
                <a:lnTo>
                  <a:pt x="245282" y="3201473"/>
                </a:lnTo>
                <a:lnTo>
                  <a:pt x="269154" y="3245636"/>
                </a:lnTo>
                <a:lnTo>
                  <a:pt x="293947" y="3289422"/>
                </a:lnTo>
                <a:lnTo>
                  <a:pt x="319640" y="3332825"/>
                </a:lnTo>
                <a:lnTo>
                  <a:pt x="346206" y="3375836"/>
                </a:lnTo>
                <a:lnTo>
                  <a:pt x="373623" y="3418449"/>
                </a:lnTo>
                <a:lnTo>
                  <a:pt x="401867" y="3460655"/>
                </a:lnTo>
                <a:lnTo>
                  <a:pt x="430912" y="3502447"/>
                </a:lnTo>
                <a:lnTo>
                  <a:pt x="460737" y="3543818"/>
                </a:lnTo>
                <a:lnTo>
                  <a:pt x="489220" y="3581956"/>
                </a:lnTo>
                <a:lnTo>
                  <a:pt x="7047842" y="3581956"/>
                </a:lnTo>
                <a:lnTo>
                  <a:pt x="7047842" y="669203"/>
                </a:lnTo>
                <a:lnTo>
                  <a:pt x="3562443" y="669203"/>
                </a:lnTo>
                <a:lnTo>
                  <a:pt x="3414681" y="667559"/>
                </a:lnTo>
                <a:lnTo>
                  <a:pt x="3168486" y="659724"/>
                </a:lnTo>
                <a:lnTo>
                  <a:pt x="2527049" y="630600"/>
                </a:lnTo>
                <a:lnTo>
                  <a:pt x="2378391" y="626405"/>
                </a:lnTo>
                <a:lnTo>
                  <a:pt x="2229373" y="624623"/>
                </a:lnTo>
                <a:close/>
              </a:path>
              <a:path w="7047865" h="3582034">
                <a:moveTo>
                  <a:pt x="6813966" y="0"/>
                </a:moveTo>
                <a:lnTo>
                  <a:pt x="6764348" y="140"/>
                </a:lnTo>
                <a:lnTo>
                  <a:pt x="6714652" y="1156"/>
                </a:lnTo>
                <a:lnTo>
                  <a:pt x="6664899" y="3037"/>
                </a:lnTo>
                <a:lnTo>
                  <a:pt x="6615108" y="5776"/>
                </a:lnTo>
                <a:lnTo>
                  <a:pt x="6565296" y="9364"/>
                </a:lnTo>
                <a:lnTo>
                  <a:pt x="6515484" y="13792"/>
                </a:lnTo>
                <a:lnTo>
                  <a:pt x="6465691" y="19053"/>
                </a:lnTo>
                <a:lnTo>
                  <a:pt x="6415934" y="25137"/>
                </a:lnTo>
                <a:lnTo>
                  <a:pt x="6366234" y="32037"/>
                </a:lnTo>
                <a:lnTo>
                  <a:pt x="6316610" y="39744"/>
                </a:lnTo>
                <a:lnTo>
                  <a:pt x="6267014" y="48268"/>
                </a:lnTo>
                <a:lnTo>
                  <a:pt x="6217675" y="57548"/>
                </a:lnTo>
                <a:lnTo>
                  <a:pt x="6168582" y="67548"/>
                </a:lnTo>
                <a:lnTo>
                  <a:pt x="6119720" y="78230"/>
                </a:lnTo>
                <a:lnTo>
                  <a:pt x="6071078" y="89555"/>
                </a:lnTo>
                <a:lnTo>
                  <a:pt x="6022642" y="101486"/>
                </a:lnTo>
                <a:lnTo>
                  <a:pt x="5974399" y="113986"/>
                </a:lnTo>
                <a:lnTo>
                  <a:pt x="5926337" y="127016"/>
                </a:lnTo>
                <a:lnTo>
                  <a:pt x="5878443" y="140539"/>
                </a:lnTo>
                <a:lnTo>
                  <a:pt x="5783104" y="168915"/>
                </a:lnTo>
                <a:lnTo>
                  <a:pt x="5688281" y="198810"/>
                </a:lnTo>
                <a:lnTo>
                  <a:pt x="5546787" y="245842"/>
                </a:lnTo>
                <a:lnTo>
                  <a:pt x="5124377" y="393210"/>
                </a:lnTo>
                <a:lnTo>
                  <a:pt x="4935847" y="456499"/>
                </a:lnTo>
                <a:lnTo>
                  <a:pt x="4841012" y="486503"/>
                </a:lnTo>
                <a:lnTo>
                  <a:pt x="4745659" y="515012"/>
                </a:lnTo>
                <a:lnTo>
                  <a:pt x="4697756" y="528611"/>
                </a:lnTo>
                <a:lnTo>
                  <a:pt x="4649685" y="541724"/>
                </a:lnTo>
                <a:lnTo>
                  <a:pt x="4601433" y="554311"/>
                </a:lnTo>
                <a:lnTo>
                  <a:pt x="4552987" y="566337"/>
                </a:lnTo>
                <a:lnTo>
                  <a:pt x="4503084" y="577973"/>
                </a:lnTo>
                <a:lnTo>
                  <a:pt x="4453233" y="588772"/>
                </a:lnTo>
                <a:lnTo>
                  <a:pt x="4403433" y="598758"/>
                </a:lnTo>
                <a:lnTo>
                  <a:pt x="4353681" y="607958"/>
                </a:lnTo>
                <a:lnTo>
                  <a:pt x="4303976" y="616398"/>
                </a:lnTo>
                <a:lnTo>
                  <a:pt x="4254313" y="624102"/>
                </a:lnTo>
                <a:lnTo>
                  <a:pt x="4204693" y="631098"/>
                </a:lnTo>
                <a:lnTo>
                  <a:pt x="4155112" y="637410"/>
                </a:lnTo>
                <a:lnTo>
                  <a:pt x="4105569" y="643064"/>
                </a:lnTo>
                <a:lnTo>
                  <a:pt x="4056060" y="648086"/>
                </a:lnTo>
                <a:lnTo>
                  <a:pt x="4006585" y="652502"/>
                </a:lnTo>
                <a:lnTo>
                  <a:pt x="3957141" y="656337"/>
                </a:lnTo>
                <a:lnTo>
                  <a:pt x="3907726" y="659617"/>
                </a:lnTo>
                <a:lnTo>
                  <a:pt x="3858337" y="662368"/>
                </a:lnTo>
                <a:lnTo>
                  <a:pt x="3759630" y="666386"/>
                </a:lnTo>
                <a:lnTo>
                  <a:pt x="3661005" y="668595"/>
                </a:lnTo>
                <a:lnTo>
                  <a:pt x="3562443" y="669203"/>
                </a:lnTo>
                <a:lnTo>
                  <a:pt x="7047842" y="669203"/>
                </a:lnTo>
                <a:lnTo>
                  <a:pt x="7047842" y="11601"/>
                </a:lnTo>
                <a:lnTo>
                  <a:pt x="7011290" y="8348"/>
                </a:lnTo>
                <a:lnTo>
                  <a:pt x="6962170" y="4907"/>
                </a:lnTo>
                <a:lnTo>
                  <a:pt x="6912896" y="2374"/>
                </a:lnTo>
                <a:lnTo>
                  <a:pt x="6863488" y="741"/>
                </a:lnTo>
                <a:lnTo>
                  <a:pt x="6813966" y="0"/>
                </a:lnTo>
                <a:close/>
              </a:path>
            </a:pathLst>
          </a:custGeom>
          <a:solidFill>
            <a:srgbClr val="007AC2"/>
          </a:solidFill>
        </p:spPr>
        <p:txBody>
          <a:bodyPr wrap="square" lIns="0" tIns="0" rIns="0" bIns="0" rtlCol="0"/>
          <a:lstStyle/>
          <a:p>
            <a:endParaRPr sz="1800"/>
          </a:p>
        </p:txBody>
      </p:sp>
      <p:sp>
        <p:nvSpPr>
          <p:cNvPr id="2" name="Holder 2"/>
          <p:cNvSpPr>
            <a:spLocks noGrp="1"/>
          </p:cNvSpPr>
          <p:nvPr>
            <p:ph type="title"/>
          </p:nvPr>
        </p:nvSpPr>
        <p:spPr>
          <a:xfrm>
            <a:off x="592668" y="368325"/>
            <a:ext cx="6620933" cy="630942"/>
          </a:xfrm>
          <a:prstGeom prst="rect">
            <a:avLst/>
          </a:prstGeom>
        </p:spPr>
        <p:txBody>
          <a:bodyPr lIns="0" tIns="0" rIns="0" bIns="0"/>
          <a:lstStyle>
            <a:lvl1pPr>
              <a:defRPr sz="4100" b="1" i="0">
                <a:solidFill>
                  <a:schemeClr val="bg1"/>
                </a:solidFill>
                <a:latin typeface="Calibri"/>
                <a:cs typeface="Calibri"/>
              </a:defRPr>
            </a:lvl1pPr>
          </a:lstStyle>
          <a:p>
            <a:endParaRPr dirty="0"/>
          </a:p>
        </p:txBody>
      </p:sp>
      <p:sp>
        <p:nvSpPr>
          <p:cNvPr id="5" name="object 5">
            <a:extLst>
              <a:ext uri="{FF2B5EF4-FFF2-40B4-BE49-F238E27FC236}">
                <a16:creationId xmlns:a16="http://schemas.microsoft.com/office/drawing/2014/main" id="{1DFEA48C-735C-5A4A-97F0-29672461112D}"/>
              </a:ext>
            </a:extLst>
          </p:cNvPr>
          <p:cNvSpPr/>
          <p:nvPr userDrawn="1"/>
        </p:nvSpPr>
        <p:spPr>
          <a:xfrm>
            <a:off x="642487" y="1551535"/>
            <a:ext cx="2498312" cy="2040061"/>
          </a:xfrm>
          <a:custGeom>
            <a:avLst/>
            <a:gdLst/>
            <a:ahLst/>
            <a:cxnLst/>
            <a:rect l="l" t="t" r="r" b="b"/>
            <a:pathLst>
              <a:path w="1914525" h="2205354">
                <a:moveTo>
                  <a:pt x="1762125" y="0"/>
                </a:moveTo>
                <a:lnTo>
                  <a:pt x="152400" y="0"/>
                </a:lnTo>
                <a:lnTo>
                  <a:pt x="104231" y="7769"/>
                </a:lnTo>
                <a:lnTo>
                  <a:pt x="62396" y="29405"/>
                </a:lnTo>
                <a:lnTo>
                  <a:pt x="29405" y="62396"/>
                </a:lnTo>
                <a:lnTo>
                  <a:pt x="7769" y="104231"/>
                </a:lnTo>
                <a:lnTo>
                  <a:pt x="0" y="152400"/>
                </a:lnTo>
                <a:lnTo>
                  <a:pt x="0" y="2052599"/>
                </a:lnTo>
                <a:lnTo>
                  <a:pt x="7769" y="2100767"/>
                </a:lnTo>
                <a:lnTo>
                  <a:pt x="29405" y="2142602"/>
                </a:lnTo>
                <a:lnTo>
                  <a:pt x="62396" y="2175593"/>
                </a:lnTo>
                <a:lnTo>
                  <a:pt x="104231" y="2197229"/>
                </a:lnTo>
                <a:lnTo>
                  <a:pt x="152400" y="2204999"/>
                </a:lnTo>
                <a:lnTo>
                  <a:pt x="1762125" y="2204999"/>
                </a:lnTo>
                <a:lnTo>
                  <a:pt x="1810293" y="2197229"/>
                </a:lnTo>
                <a:lnTo>
                  <a:pt x="1852128" y="2175593"/>
                </a:lnTo>
                <a:lnTo>
                  <a:pt x="1885119" y="2142602"/>
                </a:lnTo>
                <a:lnTo>
                  <a:pt x="1906755" y="2100767"/>
                </a:lnTo>
                <a:lnTo>
                  <a:pt x="1914525" y="2052599"/>
                </a:lnTo>
                <a:lnTo>
                  <a:pt x="1914525" y="152400"/>
                </a:lnTo>
                <a:lnTo>
                  <a:pt x="1906755" y="104231"/>
                </a:lnTo>
                <a:lnTo>
                  <a:pt x="1885119" y="62396"/>
                </a:lnTo>
                <a:lnTo>
                  <a:pt x="1852128" y="29405"/>
                </a:lnTo>
                <a:lnTo>
                  <a:pt x="1810293" y="7769"/>
                </a:lnTo>
                <a:lnTo>
                  <a:pt x="1762125" y="0"/>
                </a:lnTo>
                <a:close/>
              </a:path>
            </a:pathLst>
          </a:custGeom>
          <a:solidFill>
            <a:srgbClr val="FFFFFF"/>
          </a:solidFill>
          <a:effectLst>
            <a:outerShdw blurRad="50800" dist="38100" dir="2700000" algn="tl" rotWithShape="0">
              <a:prstClr val="black">
                <a:alpha val="40000"/>
              </a:prstClr>
            </a:outerShdw>
          </a:effectLst>
        </p:spPr>
        <p:txBody>
          <a:bodyPr wrap="square" lIns="0" tIns="0" rIns="0" bIns="0" rtlCol="0"/>
          <a:lstStyle/>
          <a:p>
            <a:endParaRPr/>
          </a:p>
        </p:txBody>
      </p:sp>
      <p:sp>
        <p:nvSpPr>
          <p:cNvPr id="9" name="object 8">
            <a:extLst>
              <a:ext uri="{FF2B5EF4-FFF2-40B4-BE49-F238E27FC236}">
                <a16:creationId xmlns:a16="http://schemas.microsoft.com/office/drawing/2014/main" id="{9BBFADAE-4624-2746-AFB3-8A43974CCCD9}"/>
              </a:ext>
            </a:extLst>
          </p:cNvPr>
          <p:cNvSpPr/>
          <p:nvPr userDrawn="1"/>
        </p:nvSpPr>
        <p:spPr>
          <a:xfrm>
            <a:off x="3419053" y="1551535"/>
            <a:ext cx="2498312" cy="2040061"/>
          </a:xfrm>
          <a:custGeom>
            <a:avLst/>
            <a:gdLst/>
            <a:ahLst/>
            <a:cxnLst/>
            <a:rect l="l" t="t" r="r" b="b"/>
            <a:pathLst>
              <a:path w="1914525" h="2205354">
                <a:moveTo>
                  <a:pt x="1762125" y="0"/>
                </a:moveTo>
                <a:lnTo>
                  <a:pt x="152400" y="0"/>
                </a:lnTo>
                <a:lnTo>
                  <a:pt x="104231" y="7769"/>
                </a:lnTo>
                <a:lnTo>
                  <a:pt x="62396" y="29405"/>
                </a:lnTo>
                <a:lnTo>
                  <a:pt x="29405" y="62396"/>
                </a:lnTo>
                <a:lnTo>
                  <a:pt x="7769" y="104231"/>
                </a:lnTo>
                <a:lnTo>
                  <a:pt x="0" y="152400"/>
                </a:lnTo>
                <a:lnTo>
                  <a:pt x="0" y="2052599"/>
                </a:lnTo>
                <a:lnTo>
                  <a:pt x="7769" y="2100767"/>
                </a:lnTo>
                <a:lnTo>
                  <a:pt x="29405" y="2142602"/>
                </a:lnTo>
                <a:lnTo>
                  <a:pt x="62396" y="2175593"/>
                </a:lnTo>
                <a:lnTo>
                  <a:pt x="104231" y="2197229"/>
                </a:lnTo>
                <a:lnTo>
                  <a:pt x="152400" y="2204999"/>
                </a:lnTo>
                <a:lnTo>
                  <a:pt x="1762125" y="2204999"/>
                </a:lnTo>
                <a:lnTo>
                  <a:pt x="1810293" y="2197229"/>
                </a:lnTo>
                <a:lnTo>
                  <a:pt x="1852128" y="2175593"/>
                </a:lnTo>
                <a:lnTo>
                  <a:pt x="1885119" y="2142602"/>
                </a:lnTo>
                <a:lnTo>
                  <a:pt x="1906755" y="2100767"/>
                </a:lnTo>
                <a:lnTo>
                  <a:pt x="1914525" y="2052599"/>
                </a:lnTo>
                <a:lnTo>
                  <a:pt x="1914525" y="152400"/>
                </a:lnTo>
                <a:lnTo>
                  <a:pt x="1906755" y="104231"/>
                </a:lnTo>
                <a:lnTo>
                  <a:pt x="1885119" y="62396"/>
                </a:lnTo>
                <a:lnTo>
                  <a:pt x="1852128" y="29405"/>
                </a:lnTo>
                <a:lnTo>
                  <a:pt x="1810293" y="7769"/>
                </a:lnTo>
                <a:lnTo>
                  <a:pt x="1762125" y="0"/>
                </a:lnTo>
                <a:close/>
              </a:path>
            </a:pathLst>
          </a:custGeom>
          <a:solidFill>
            <a:srgbClr val="FFFFFF"/>
          </a:solidFill>
          <a:effectLst>
            <a:outerShdw blurRad="50800" dist="38100" dir="2700000" algn="tl" rotWithShape="0">
              <a:prstClr val="black">
                <a:alpha val="40000"/>
              </a:prstClr>
            </a:outerShdw>
          </a:effectLst>
        </p:spPr>
        <p:txBody>
          <a:bodyPr wrap="square" lIns="0" tIns="0" rIns="0" bIns="0" rtlCol="0"/>
          <a:lstStyle/>
          <a:p>
            <a:endParaRPr dirty="0"/>
          </a:p>
        </p:txBody>
      </p:sp>
      <p:sp>
        <p:nvSpPr>
          <p:cNvPr id="11" name="object 10">
            <a:extLst>
              <a:ext uri="{FF2B5EF4-FFF2-40B4-BE49-F238E27FC236}">
                <a16:creationId xmlns:a16="http://schemas.microsoft.com/office/drawing/2014/main" id="{41656C8B-4E88-7641-AED7-37553650F955}"/>
              </a:ext>
            </a:extLst>
          </p:cNvPr>
          <p:cNvSpPr/>
          <p:nvPr userDrawn="1"/>
        </p:nvSpPr>
        <p:spPr>
          <a:xfrm>
            <a:off x="6212709" y="1524003"/>
            <a:ext cx="2498312" cy="2040061"/>
          </a:xfrm>
          <a:custGeom>
            <a:avLst/>
            <a:gdLst/>
            <a:ahLst/>
            <a:cxnLst/>
            <a:rect l="l" t="t" r="r" b="b"/>
            <a:pathLst>
              <a:path w="1914525" h="2205354">
                <a:moveTo>
                  <a:pt x="1762125" y="0"/>
                </a:moveTo>
                <a:lnTo>
                  <a:pt x="152400" y="0"/>
                </a:lnTo>
                <a:lnTo>
                  <a:pt x="104231" y="7769"/>
                </a:lnTo>
                <a:lnTo>
                  <a:pt x="62396" y="29405"/>
                </a:lnTo>
                <a:lnTo>
                  <a:pt x="29405" y="62396"/>
                </a:lnTo>
                <a:lnTo>
                  <a:pt x="7769" y="104231"/>
                </a:lnTo>
                <a:lnTo>
                  <a:pt x="0" y="152400"/>
                </a:lnTo>
                <a:lnTo>
                  <a:pt x="0" y="2052599"/>
                </a:lnTo>
                <a:lnTo>
                  <a:pt x="7769" y="2100767"/>
                </a:lnTo>
                <a:lnTo>
                  <a:pt x="29405" y="2142602"/>
                </a:lnTo>
                <a:lnTo>
                  <a:pt x="62396" y="2175593"/>
                </a:lnTo>
                <a:lnTo>
                  <a:pt x="104231" y="2197229"/>
                </a:lnTo>
                <a:lnTo>
                  <a:pt x="152400" y="2204999"/>
                </a:lnTo>
                <a:lnTo>
                  <a:pt x="1762125" y="2204999"/>
                </a:lnTo>
                <a:lnTo>
                  <a:pt x="1810293" y="2197229"/>
                </a:lnTo>
                <a:lnTo>
                  <a:pt x="1852128" y="2175593"/>
                </a:lnTo>
                <a:lnTo>
                  <a:pt x="1885119" y="2142602"/>
                </a:lnTo>
                <a:lnTo>
                  <a:pt x="1906755" y="2100767"/>
                </a:lnTo>
                <a:lnTo>
                  <a:pt x="1914525" y="2052599"/>
                </a:lnTo>
                <a:lnTo>
                  <a:pt x="1914525" y="152400"/>
                </a:lnTo>
                <a:lnTo>
                  <a:pt x="1906755" y="104231"/>
                </a:lnTo>
                <a:lnTo>
                  <a:pt x="1885119" y="62396"/>
                </a:lnTo>
                <a:lnTo>
                  <a:pt x="1852128" y="29405"/>
                </a:lnTo>
                <a:lnTo>
                  <a:pt x="1810293" y="7769"/>
                </a:lnTo>
                <a:lnTo>
                  <a:pt x="1762125" y="0"/>
                </a:lnTo>
                <a:close/>
              </a:path>
            </a:pathLst>
          </a:custGeom>
          <a:solidFill>
            <a:srgbClr val="FFFFFF"/>
          </a:solidFill>
          <a:effectLst>
            <a:outerShdw blurRad="50800" dist="38100" dir="2700000" algn="tl" rotWithShape="0">
              <a:prstClr val="black">
                <a:alpha val="40000"/>
              </a:prstClr>
            </a:outerShdw>
          </a:effectLst>
        </p:spPr>
        <p:txBody>
          <a:bodyPr wrap="square" lIns="0" tIns="0" rIns="0" bIns="0" rtlCol="0"/>
          <a:lstStyle/>
          <a:p>
            <a:endParaRPr/>
          </a:p>
        </p:txBody>
      </p:sp>
      <p:sp>
        <p:nvSpPr>
          <p:cNvPr id="13" name="object 12">
            <a:extLst>
              <a:ext uri="{FF2B5EF4-FFF2-40B4-BE49-F238E27FC236}">
                <a16:creationId xmlns:a16="http://schemas.microsoft.com/office/drawing/2014/main" id="{3C214C7F-9DB3-C34A-90BF-D0FDB5EFC0FE}"/>
              </a:ext>
            </a:extLst>
          </p:cNvPr>
          <p:cNvSpPr/>
          <p:nvPr userDrawn="1"/>
        </p:nvSpPr>
        <p:spPr>
          <a:xfrm>
            <a:off x="6226588" y="3775384"/>
            <a:ext cx="2498312" cy="2040061"/>
          </a:xfrm>
          <a:custGeom>
            <a:avLst/>
            <a:gdLst/>
            <a:ahLst/>
            <a:cxnLst/>
            <a:rect l="l" t="t" r="r" b="b"/>
            <a:pathLst>
              <a:path w="1914525" h="2205354">
                <a:moveTo>
                  <a:pt x="1762125" y="0"/>
                </a:moveTo>
                <a:lnTo>
                  <a:pt x="152400" y="0"/>
                </a:lnTo>
                <a:lnTo>
                  <a:pt x="104231" y="7769"/>
                </a:lnTo>
                <a:lnTo>
                  <a:pt x="62396" y="29405"/>
                </a:lnTo>
                <a:lnTo>
                  <a:pt x="29405" y="62396"/>
                </a:lnTo>
                <a:lnTo>
                  <a:pt x="7769" y="104231"/>
                </a:lnTo>
                <a:lnTo>
                  <a:pt x="0" y="152400"/>
                </a:lnTo>
                <a:lnTo>
                  <a:pt x="0" y="2052599"/>
                </a:lnTo>
                <a:lnTo>
                  <a:pt x="7769" y="2100767"/>
                </a:lnTo>
                <a:lnTo>
                  <a:pt x="29405" y="2142602"/>
                </a:lnTo>
                <a:lnTo>
                  <a:pt x="62396" y="2175593"/>
                </a:lnTo>
                <a:lnTo>
                  <a:pt x="104231" y="2197229"/>
                </a:lnTo>
                <a:lnTo>
                  <a:pt x="152400" y="2204999"/>
                </a:lnTo>
                <a:lnTo>
                  <a:pt x="1762125" y="2204999"/>
                </a:lnTo>
                <a:lnTo>
                  <a:pt x="1810293" y="2197229"/>
                </a:lnTo>
                <a:lnTo>
                  <a:pt x="1852128" y="2175593"/>
                </a:lnTo>
                <a:lnTo>
                  <a:pt x="1885119" y="2142602"/>
                </a:lnTo>
                <a:lnTo>
                  <a:pt x="1906755" y="2100767"/>
                </a:lnTo>
                <a:lnTo>
                  <a:pt x="1914525" y="2052599"/>
                </a:lnTo>
                <a:lnTo>
                  <a:pt x="1914525" y="152400"/>
                </a:lnTo>
                <a:lnTo>
                  <a:pt x="1906755" y="104231"/>
                </a:lnTo>
                <a:lnTo>
                  <a:pt x="1885119" y="62396"/>
                </a:lnTo>
                <a:lnTo>
                  <a:pt x="1852128" y="29405"/>
                </a:lnTo>
                <a:lnTo>
                  <a:pt x="1810293" y="7769"/>
                </a:lnTo>
                <a:lnTo>
                  <a:pt x="1762125" y="0"/>
                </a:lnTo>
                <a:close/>
              </a:path>
            </a:pathLst>
          </a:custGeom>
          <a:solidFill>
            <a:srgbClr val="FFFFFF"/>
          </a:solidFill>
          <a:effectLst>
            <a:outerShdw blurRad="50800" dist="38100" dir="2700000" algn="tl" rotWithShape="0">
              <a:prstClr val="black">
                <a:alpha val="40000"/>
              </a:prstClr>
            </a:outerShdw>
          </a:effectLst>
        </p:spPr>
        <p:txBody>
          <a:bodyPr wrap="square" lIns="0" tIns="0" rIns="0" bIns="0" rtlCol="0"/>
          <a:lstStyle/>
          <a:p>
            <a:endParaRPr/>
          </a:p>
        </p:txBody>
      </p:sp>
      <p:sp>
        <p:nvSpPr>
          <p:cNvPr id="15" name="object 12">
            <a:extLst>
              <a:ext uri="{FF2B5EF4-FFF2-40B4-BE49-F238E27FC236}">
                <a16:creationId xmlns:a16="http://schemas.microsoft.com/office/drawing/2014/main" id="{E36B585C-57C6-D344-BE06-9749D3379818}"/>
              </a:ext>
            </a:extLst>
          </p:cNvPr>
          <p:cNvSpPr/>
          <p:nvPr userDrawn="1"/>
        </p:nvSpPr>
        <p:spPr>
          <a:xfrm>
            <a:off x="589657" y="3754674"/>
            <a:ext cx="2498312" cy="2040061"/>
          </a:xfrm>
          <a:custGeom>
            <a:avLst/>
            <a:gdLst/>
            <a:ahLst/>
            <a:cxnLst/>
            <a:rect l="l" t="t" r="r" b="b"/>
            <a:pathLst>
              <a:path w="1914525" h="2205354">
                <a:moveTo>
                  <a:pt x="1762125" y="0"/>
                </a:moveTo>
                <a:lnTo>
                  <a:pt x="152400" y="0"/>
                </a:lnTo>
                <a:lnTo>
                  <a:pt x="104231" y="7769"/>
                </a:lnTo>
                <a:lnTo>
                  <a:pt x="62396" y="29405"/>
                </a:lnTo>
                <a:lnTo>
                  <a:pt x="29405" y="62396"/>
                </a:lnTo>
                <a:lnTo>
                  <a:pt x="7769" y="104231"/>
                </a:lnTo>
                <a:lnTo>
                  <a:pt x="0" y="152400"/>
                </a:lnTo>
                <a:lnTo>
                  <a:pt x="0" y="2052599"/>
                </a:lnTo>
                <a:lnTo>
                  <a:pt x="7769" y="2100767"/>
                </a:lnTo>
                <a:lnTo>
                  <a:pt x="29405" y="2142602"/>
                </a:lnTo>
                <a:lnTo>
                  <a:pt x="62396" y="2175593"/>
                </a:lnTo>
                <a:lnTo>
                  <a:pt x="104231" y="2197229"/>
                </a:lnTo>
                <a:lnTo>
                  <a:pt x="152400" y="2204999"/>
                </a:lnTo>
                <a:lnTo>
                  <a:pt x="1762125" y="2204999"/>
                </a:lnTo>
                <a:lnTo>
                  <a:pt x="1810293" y="2197229"/>
                </a:lnTo>
                <a:lnTo>
                  <a:pt x="1852128" y="2175593"/>
                </a:lnTo>
                <a:lnTo>
                  <a:pt x="1885119" y="2142602"/>
                </a:lnTo>
                <a:lnTo>
                  <a:pt x="1906755" y="2100767"/>
                </a:lnTo>
                <a:lnTo>
                  <a:pt x="1914525" y="2052599"/>
                </a:lnTo>
                <a:lnTo>
                  <a:pt x="1914525" y="152400"/>
                </a:lnTo>
                <a:lnTo>
                  <a:pt x="1906755" y="104231"/>
                </a:lnTo>
                <a:lnTo>
                  <a:pt x="1885119" y="62396"/>
                </a:lnTo>
                <a:lnTo>
                  <a:pt x="1852128" y="29405"/>
                </a:lnTo>
                <a:lnTo>
                  <a:pt x="1810293" y="7769"/>
                </a:lnTo>
                <a:lnTo>
                  <a:pt x="1762125" y="0"/>
                </a:lnTo>
                <a:close/>
              </a:path>
            </a:pathLst>
          </a:custGeom>
          <a:solidFill>
            <a:srgbClr val="FFFFFF"/>
          </a:solidFill>
          <a:effectLst>
            <a:outerShdw blurRad="50800" dist="38100" dir="2700000" algn="tl" rotWithShape="0">
              <a:prstClr val="black">
                <a:alpha val="40000"/>
              </a:prstClr>
            </a:outerShdw>
          </a:effectLst>
        </p:spPr>
        <p:txBody>
          <a:bodyPr wrap="square" lIns="0" tIns="0" rIns="0" bIns="0" rtlCol="0"/>
          <a:lstStyle/>
          <a:p>
            <a:endParaRPr lang="en-GB" dirty="0"/>
          </a:p>
          <a:p>
            <a:endParaRPr lang="en-GB" dirty="0"/>
          </a:p>
          <a:p>
            <a:endParaRPr dirty="0"/>
          </a:p>
        </p:txBody>
      </p:sp>
      <p:sp>
        <p:nvSpPr>
          <p:cNvPr id="17" name="object 12">
            <a:extLst>
              <a:ext uri="{FF2B5EF4-FFF2-40B4-BE49-F238E27FC236}">
                <a16:creationId xmlns:a16="http://schemas.microsoft.com/office/drawing/2014/main" id="{341DF6AB-45CA-8043-8116-3FC816EDF989}"/>
              </a:ext>
            </a:extLst>
          </p:cNvPr>
          <p:cNvSpPr/>
          <p:nvPr userDrawn="1"/>
        </p:nvSpPr>
        <p:spPr>
          <a:xfrm>
            <a:off x="3438052" y="3754674"/>
            <a:ext cx="2498312" cy="2040061"/>
          </a:xfrm>
          <a:custGeom>
            <a:avLst/>
            <a:gdLst/>
            <a:ahLst/>
            <a:cxnLst/>
            <a:rect l="l" t="t" r="r" b="b"/>
            <a:pathLst>
              <a:path w="1914525" h="2205354">
                <a:moveTo>
                  <a:pt x="1762125" y="0"/>
                </a:moveTo>
                <a:lnTo>
                  <a:pt x="152400" y="0"/>
                </a:lnTo>
                <a:lnTo>
                  <a:pt x="104231" y="7769"/>
                </a:lnTo>
                <a:lnTo>
                  <a:pt x="62396" y="29405"/>
                </a:lnTo>
                <a:lnTo>
                  <a:pt x="29405" y="62396"/>
                </a:lnTo>
                <a:lnTo>
                  <a:pt x="7769" y="104231"/>
                </a:lnTo>
                <a:lnTo>
                  <a:pt x="0" y="152400"/>
                </a:lnTo>
                <a:lnTo>
                  <a:pt x="0" y="2052599"/>
                </a:lnTo>
                <a:lnTo>
                  <a:pt x="7769" y="2100767"/>
                </a:lnTo>
                <a:lnTo>
                  <a:pt x="29405" y="2142602"/>
                </a:lnTo>
                <a:lnTo>
                  <a:pt x="62396" y="2175593"/>
                </a:lnTo>
                <a:lnTo>
                  <a:pt x="104231" y="2197229"/>
                </a:lnTo>
                <a:lnTo>
                  <a:pt x="152400" y="2204999"/>
                </a:lnTo>
                <a:lnTo>
                  <a:pt x="1762125" y="2204999"/>
                </a:lnTo>
                <a:lnTo>
                  <a:pt x="1810293" y="2197229"/>
                </a:lnTo>
                <a:lnTo>
                  <a:pt x="1852128" y="2175593"/>
                </a:lnTo>
                <a:lnTo>
                  <a:pt x="1885119" y="2142602"/>
                </a:lnTo>
                <a:lnTo>
                  <a:pt x="1906755" y="2100767"/>
                </a:lnTo>
                <a:lnTo>
                  <a:pt x="1914525" y="2052599"/>
                </a:lnTo>
                <a:lnTo>
                  <a:pt x="1914525" y="152400"/>
                </a:lnTo>
                <a:lnTo>
                  <a:pt x="1906755" y="104231"/>
                </a:lnTo>
                <a:lnTo>
                  <a:pt x="1885119" y="62396"/>
                </a:lnTo>
                <a:lnTo>
                  <a:pt x="1852128" y="29405"/>
                </a:lnTo>
                <a:lnTo>
                  <a:pt x="1810293" y="7769"/>
                </a:lnTo>
                <a:lnTo>
                  <a:pt x="1762125" y="0"/>
                </a:lnTo>
                <a:close/>
              </a:path>
            </a:pathLst>
          </a:custGeom>
          <a:solidFill>
            <a:srgbClr val="FFFFFF"/>
          </a:solidFill>
          <a:effectLst>
            <a:outerShdw blurRad="50800" dist="38100" dir="2700000" algn="tl" rotWithShape="0">
              <a:prstClr val="black">
                <a:alpha val="40000"/>
              </a:prstClr>
            </a:outerShdw>
          </a:effectLst>
        </p:spPr>
        <p:txBody>
          <a:bodyPr wrap="square" lIns="0" tIns="0" rIns="0" bIns="0" rtlCol="0"/>
          <a:lstStyle/>
          <a:p>
            <a:endParaRPr lang="en-GB" dirty="0"/>
          </a:p>
          <a:p>
            <a:endParaRPr lang="en-GB" dirty="0"/>
          </a:p>
          <a:p>
            <a:endParaRPr dirty="0"/>
          </a:p>
        </p:txBody>
      </p:sp>
      <p:sp>
        <p:nvSpPr>
          <p:cNvPr id="20" name="Text Placeholder 19">
            <a:extLst>
              <a:ext uri="{FF2B5EF4-FFF2-40B4-BE49-F238E27FC236}">
                <a16:creationId xmlns:a16="http://schemas.microsoft.com/office/drawing/2014/main" id="{B926C1D5-E98B-324F-8F2E-5593B248D8C9}"/>
              </a:ext>
            </a:extLst>
          </p:cNvPr>
          <p:cNvSpPr>
            <a:spLocks noGrp="1"/>
          </p:cNvSpPr>
          <p:nvPr>
            <p:ph type="body" sz="quarter" idx="11" hasCustomPrompt="1"/>
          </p:nvPr>
        </p:nvSpPr>
        <p:spPr>
          <a:xfrm>
            <a:off x="3561457" y="1765300"/>
            <a:ext cx="2209800" cy="1663700"/>
          </a:xfrm>
        </p:spPr>
        <p:txBody>
          <a:bodyPr/>
          <a:lstStyle/>
          <a:p>
            <a:pPr lvl="0"/>
            <a:r>
              <a:rPr lang="en-GB" dirty="0"/>
              <a:t>Click to add text</a:t>
            </a:r>
          </a:p>
        </p:txBody>
      </p:sp>
      <p:sp>
        <p:nvSpPr>
          <p:cNvPr id="21" name="Text Placeholder 19">
            <a:extLst>
              <a:ext uri="{FF2B5EF4-FFF2-40B4-BE49-F238E27FC236}">
                <a16:creationId xmlns:a16="http://schemas.microsoft.com/office/drawing/2014/main" id="{89ABB21A-DE42-D44B-8A0C-939A8CE9399B}"/>
              </a:ext>
            </a:extLst>
          </p:cNvPr>
          <p:cNvSpPr>
            <a:spLocks noGrp="1"/>
          </p:cNvSpPr>
          <p:nvPr>
            <p:ph type="body" sz="quarter" idx="12" hasCustomPrompt="1"/>
          </p:nvPr>
        </p:nvSpPr>
        <p:spPr>
          <a:xfrm>
            <a:off x="786743" y="1765300"/>
            <a:ext cx="2209800" cy="1663700"/>
          </a:xfrm>
        </p:spPr>
        <p:txBody>
          <a:bodyPr/>
          <a:lstStyle/>
          <a:p>
            <a:pPr lvl="0"/>
            <a:r>
              <a:rPr lang="en-GB" dirty="0"/>
              <a:t>Click to add text</a:t>
            </a:r>
          </a:p>
        </p:txBody>
      </p:sp>
      <p:sp>
        <p:nvSpPr>
          <p:cNvPr id="22" name="Text Placeholder 19">
            <a:extLst>
              <a:ext uri="{FF2B5EF4-FFF2-40B4-BE49-F238E27FC236}">
                <a16:creationId xmlns:a16="http://schemas.microsoft.com/office/drawing/2014/main" id="{CDA8DC66-C416-CC48-ADBF-A84F8C5473DD}"/>
              </a:ext>
            </a:extLst>
          </p:cNvPr>
          <p:cNvSpPr>
            <a:spLocks noGrp="1"/>
          </p:cNvSpPr>
          <p:nvPr>
            <p:ph type="body" sz="quarter" idx="13" hasCustomPrompt="1"/>
          </p:nvPr>
        </p:nvSpPr>
        <p:spPr>
          <a:xfrm>
            <a:off x="6356965" y="1760220"/>
            <a:ext cx="2209800" cy="1663700"/>
          </a:xfrm>
        </p:spPr>
        <p:txBody>
          <a:bodyPr/>
          <a:lstStyle/>
          <a:p>
            <a:pPr lvl="0"/>
            <a:r>
              <a:rPr lang="en-GB" dirty="0"/>
              <a:t>Click to add text</a:t>
            </a:r>
          </a:p>
        </p:txBody>
      </p:sp>
      <p:sp>
        <p:nvSpPr>
          <p:cNvPr id="23" name="Text Placeholder 19">
            <a:extLst>
              <a:ext uri="{FF2B5EF4-FFF2-40B4-BE49-F238E27FC236}">
                <a16:creationId xmlns:a16="http://schemas.microsoft.com/office/drawing/2014/main" id="{CADB9B26-C58D-684A-88DE-0DFE759AEFB3}"/>
              </a:ext>
            </a:extLst>
          </p:cNvPr>
          <p:cNvSpPr>
            <a:spLocks noGrp="1"/>
          </p:cNvSpPr>
          <p:nvPr>
            <p:ph type="body" sz="quarter" idx="14" hasCustomPrompt="1"/>
          </p:nvPr>
        </p:nvSpPr>
        <p:spPr>
          <a:xfrm>
            <a:off x="733913" y="3942854"/>
            <a:ext cx="2209800" cy="1663700"/>
          </a:xfrm>
        </p:spPr>
        <p:txBody>
          <a:bodyPr/>
          <a:lstStyle/>
          <a:p>
            <a:pPr lvl="0"/>
            <a:r>
              <a:rPr lang="en-GB" dirty="0"/>
              <a:t>Click to add text</a:t>
            </a:r>
          </a:p>
        </p:txBody>
      </p:sp>
      <p:sp>
        <p:nvSpPr>
          <p:cNvPr id="24" name="Text Placeholder 19">
            <a:extLst>
              <a:ext uri="{FF2B5EF4-FFF2-40B4-BE49-F238E27FC236}">
                <a16:creationId xmlns:a16="http://schemas.microsoft.com/office/drawing/2014/main" id="{64D3B9F8-21AD-7347-A221-B433A5F5B493}"/>
              </a:ext>
            </a:extLst>
          </p:cNvPr>
          <p:cNvSpPr>
            <a:spLocks noGrp="1"/>
          </p:cNvSpPr>
          <p:nvPr>
            <p:ph type="body" sz="quarter" idx="15" hasCustomPrompt="1"/>
          </p:nvPr>
        </p:nvSpPr>
        <p:spPr>
          <a:xfrm>
            <a:off x="3563309" y="3963564"/>
            <a:ext cx="2209800" cy="1663700"/>
          </a:xfrm>
        </p:spPr>
        <p:txBody>
          <a:bodyPr/>
          <a:lstStyle/>
          <a:p>
            <a:pPr lvl="0"/>
            <a:r>
              <a:rPr lang="en-GB" dirty="0"/>
              <a:t>Click to add text</a:t>
            </a:r>
          </a:p>
        </p:txBody>
      </p:sp>
      <p:sp>
        <p:nvSpPr>
          <p:cNvPr id="25" name="Text Placeholder 19">
            <a:extLst>
              <a:ext uri="{FF2B5EF4-FFF2-40B4-BE49-F238E27FC236}">
                <a16:creationId xmlns:a16="http://schemas.microsoft.com/office/drawing/2014/main" id="{AC2ADF36-94B3-D44F-AB88-5E5FFDEE1A55}"/>
              </a:ext>
            </a:extLst>
          </p:cNvPr>
          <p:cNvSpPr>
            <a:spLocks noGrp="1"/>
          </p:cNvSpPr>
          <p:nvPr>
            <p:ph type="body" sz="quarter" idx="16" hasCustomPrompt="1"/>
          </p:nvPr>
        </p:nvSpPr>
        <p:spPr>
          <a:xfrm>
            <a:off x="6370844" y="3963564"/>
            <a:ext cx="2209800" cy="1663700"/>
          </a:xfrm>
        </p:spPr>
        <p:txBody>
          <a:bodyPr/>
          <a:lstStyle/>
          <a:p>
            <a:pPr lvl="0"/>
            <a:r>
              <a:rPr lang="en-GB" dirty="0"/>
              <a:t>Click to add text</a:t>
            </a:r>
          </a:p>
        </p:txBody>
      </p:sp>
      <p:sp>
        <p:nvSpPr>
          <p:cNvPr id="18" name="object 10">
            <a:extLst>
              <a:ext uri="{FF2B5EF4-FFF2-40B4-BE49-F238E27FC236}">
                <a16:creationId xmlns:a16="http://schemas.microsoft.com/office/drawing/2014/main" id="{995A12E0-62F0-1847-9F40-9BC55197A31F}"/>
              </a:ext>
            </a:extLst>
          </p:cNvPr>
          <p:cNvSpPr/>
          <p:nvPr userDrawn="1"/>
        </p:nvSpPr>
        <p:spPr>
          <a:xfrm>
            <a:off x="8994009" y="1524003"/>
            <a:ext cx="2498312" cy="2040061"/>
          </a:xfrm>
          <a:custGeom>
            <a:avLst/>
            <a:gdLst/>
            <a:ahLst/>
            <a:cxnLst/>
            <a:rect l="l" t="t" r="r" b="b"/>
            <a:pathLst>
              <a:path w="1914525" h="2205354">
                <a:moveTo>
                  <a:pt x="1762125" y="0"/>
                </a:moveTo>
                <a:lnTo>
                  <a:pt x="152400" y="0"/>
                </a:lnTo>
                <a:lnTo>
                  <a:pt x="104231" y="7769"/>
                </a:lnTo>
                <a:lnTo>
                  <a:pt x="62396" y="29405"/>
                </a:lnTo>
                <a:lnTo>
                  <a:pt x="29405" y="62396"/>
                </a:lnTo>
                <a:lnTo>
                  <a:pt x="7769" y="104231"/>
                </a:lnTo>
                <a:lnTo>
                  <a:pt x="0" y="152400"/>
                </a:lnTo>
                <a:lnTo>
                  <a:pt x="0" y="2052599"/>
                </a:lnTo>
                <a:lnTo>
                  <a:pt x="7769" y="2100767"/>
                </a:lnTo>
                <a:lnTo>
                  <a:pt x="29405" y="2142602"/>
                </a:lnTo>
                <a:lnTo>
                  <a:pt x="62396" y="2175593"/>
                </a:lnTo>
                <a:lnTo>
                  <a:pt x="104231" y="2197229"/>
                </a:lnTo>
                <a:lnTo>
                  <a:pt x="152400" y="2204999"/>
                </a:lnTo>
                <a:lnTo>
                  <a:pt x="1762125" y="2204999"/>
                </a:lnTo>
                <a:lnTo>
                  <a:pt x="1810293" y="2197229"/>
                </a:lnTo>
                <a:lnTo>
                  <a:pt x="1852128" y="2175593"/>
                </a:lnTo>
                <a:lnTo>
                  <a:pt x="1885119" y="2142602"/>
                </a:lnTo>
                <a:lnTo>
                  <a:pt x="1906755" y="2100767"/>
                </a:lnTo>
                <a:lnTo>
                  <a:pt x="1914525" y="2052599"/>
                </a:lnTo>
                <a:lnTo>
                  <a:pt x="1914525" y="152400"/>
                </a:lnTo>
                <a:lnTo>
                  <a:pt x="1906755" y="104231"/>
                </a:lnTo>
                <a:lnTo>
                  <a:pt x="1885119" y="62396"/>
                </a:lnTo>
                <a:lnTo>
                  <a:pt x="1852128" y="29405"/>
                </a:lnTo>
                <a:lnTo>
                  <a:pt x="1810293" y="7769"/>
                </a:lnTo>
                <a:lnTo>
                  <a:pt x="1762125" y="0"/>
                </a:lnTo>
                <a:close/>
              </a:path>
            </a:pathLst>
          </a:custGeom>
          <a:solidFill>
            <a:srgbClr val="FFFFFF"/>
          </a:solidFill>
          <a:effectLst>
            <a:outerShdw blurRad="50800" dist="38100" dir="2700000" algn="tl" rotWithShape="0">
              <a:prstClr val="black">
                <a:alpha val="40000"/>
              </a:prstClr>
            </a:outerShdw>
          </a:effectLst>
        </p:spPr>
        <p:txBody>
          <a:bodyPr wrap="square" lIns="0" tIns="0" rIns="0" bIns="0" rtlCol="0"/>
          <a:lstStyle/>
          <a:p>
            <a:endParaRPr/>
          </a:p>
        </p:txBody>
      </p:sp>
      <p:sp>
        <p:nvSpPr>
          <p:cNvPr id="19" name="object 12">
            <a:extLst>
              <a:ext uri="{FF2B5EF4-FFF2-40B4-BE49-F238E27FC236}">
                <a16:creationId xmlns:a16="http://schemas.microsoft.com/office/drawing/2014/main" id="{7885B081-3CF3-524D-BCA4-16BE35BCFCD1}"/>
              </a:ext>
            </a:extLst>
          </p:cNvPr>
          <p:cNvSpPr/>
          <p:nvPr userDrawn="1"/>
        </p:nvSpPr>
        <p:spPr>
          <a:xfrm>
            <a:off x="9007888" y="3775384"/>
            <a:ext cx="2498312" cy="2040061"/>
          </a:xfrm>
          <a:custGeom>
            <a:avLst/>
            <a:gdLst/>
            <a:ahLst/>
            <a:cxnLst/>
            <a:rect l="l" t="t" r="r" b="b"/>
            <a:pathLst>
              <a:path w="1914525" h="2205354">
                <a:moveTo>
                  <a:pt x="1762125" y="0"/>
                </a:moveTo>
                <a:lnTo>
                  <a:pt x="152400" y="0"/>
                </a:lnTo>
                <a:lnTo>
                  <a:pt x="104231" y="7769"/>
                </a:lnTo>
                <a:lnTo>
                  <a:pt x="62396" y="29405"/>
                </a:lnTo>
                <a:lnTo>
                  <a:pt x="29405" y="62396"/>
                </a:lnTo>
                <a:lnTo>
                  <a:pt x="7769" y="104231"/>
                </a:lnTo>
                <a:lnTo>
                  <a:pt x="0" y="152400"/>
                </a:lnTo>
                <a:lnTo>
                  <a:pt x="0" y="2052599"/>
                </a:lnTo>
                <a:lnTo>
                  <a:pt x="7769" y="2100767"/>
                </a:lnTo>
                <a:lnTo>
                  <a:pt x="29405" y="2142602"/>
                </a:lnTo>
                <a:lnTo>
                  <a:pt x="62396" y="2175593"/>
                </a:lnTo>
                <a:lnTo>
                  <a:pt x="104231" y="2197229"/>
                </a:lnTo>
                <a:lnTo>
                  <a:pt x="152400" y="2204999"/>
                </a:lnTo>
                <a:lnTo>
                  <a:pt x="1762125" y="2204999"/>
                </a:lnTo>
                <a:lnTo>
                  <a:pt x="1810293" y="2197229"/>
                </a:lnTo>
                <a:lnTo>
                  <a:pt x="1852128" y="2175593"/>
                </a:lnTo>
                <a:lnTo>
                  <a:pt x="1885119" y="2142602"/>
                </a:lnTo>
                <a:lnTo>
                  <a:pt x="1906755" y="2100767"/>
                </a:lnTo>
                <a:lnTo>
                  <a:pt x="1914525" y="2052599"/>
                </a:lnTo>
                <a:lnTo>
                  <a:pt x="1914525" y="152400"/>
                </a:lnTo>
                <a:lnTo>
                  <a:pt x="1906755" y="104231"/>
                </a:lnTo>
                <a:lnTo>
                  <a:pt x="1885119" y="62396"/>
                </a:lnTo>
                <a:lnTo>
                  <a:pt x="1852128" y="29405"/>
                </a:lnTo>
                <a:lnTo>
                  <a:pt x="1810293" y="7769"/>
                </a:lnTo>
                <a:lnTo>
                  <a:pt x="1762125" y="0"/>
                </a:lnTo>
                <a:close/>
              </a:path>
            </a:pathLst>
          </a:custGeom>
          <a:solidFill>
            <a:srgbClr val="FFFFFF"/>
          </a:solidFill>
          <a:effectLst>
            <a:outerShdw blurRad="50800" dist="38100" dir="2700000" algn="tl" rotWithShape="0">
              <a:prstClr val="black">
                <a:alpha val="40000"/>
              </a:prstClr>
            </a:outerShdw>
          </a:effectLst>
        </p:spPr>
        <p:txBody>
          <a:bodyPr wrap="square" lIns="0" tIns="0" rIns="0" bIns="0" rtlCol="0"/>
          <a:lstStyle/>
          <a:p>
            <a:endParaRPr/>
          </a:p>
        </p:txBody>
      </p:sp>
      <p:sp>
        <p:nvSpPr>
          <p:cNvPr id="26" name="Text Placeholder 19">
            <a:extLst>
              <a:ext uri="{FF2B5EF4-FFF2-40B4-BE49-F238E27FC236}">
                <a16:creationId xmlns:a16="http://schemas.microsoft.com/office/drawing/2014/main" id="{2553564F-9D27-2D44-AEB6-DA17ABE94F0A}"/>
              </a:ext>
            </a:extLst>
          </p:cNvPr>
          <p:cNvSpPr>
            <a:spLocks noGrp="1"/>
          </p:cNvSpPr>
          <p:nvPr>
            <p:ph type="body" sz="quarter" idx="17" hasCustomPrompt="1"/>
          </p:nvPr>
        </p:nvSpPr>
        <p:spPr>
          <a:xfrm>
            <a:off x="9138265" y="1760220"/>
            <a:ext cx="2209800" cy="1663700"/>
          </a:xfrm>
        </p:spPr>
        <p:txBody>
          <a:bodyPr/>
          <a:lstStyle/>
          <a:p>
            <a:pPr lvl="0"/>
            <a:r>
              <a:rPr lang="en-GB" dirty="0"/>
              <a:t>Click to add text</a:t>
            </a:r>
          </a:p>
        </p:txBody>
      </p:sp>
      <p:sp>
        <p:nvSpPr>
          <p:cNvPr id="27" name="Text Placeholder 19">
            <a:extLst>
              <a:ext uri="{FF2B5EF4-FFF2-40B4-BE49-F238E27FC236}">
                <a16:creationId xmlns:a16="http://schemas.microsoft.com/office/drawing/2014/main" id="{D3CDD7D7-F5DF-FA41-97C1-6E9368ABC09D}"/>
              </a:ext>
            </a:extLst>
          </p:cNvPr>
          <p:cNvSpPr>
            <a:spLocks noGrp="1"/>
          </p:cNvSpPr>
          <p:nvPr>
            <p:ph type="body" sz="quarter" idx="18" hasCustomPrompt="1"/>
          </p:nvPr>
        </p:nvSpPr>
        <p:spPr>
          <a:xfrm>
            <a:off x="9152144" y="3963564"/>
            <a:ext cx="2209800" cy="1663700"/>
          </a:xfrm>
        </p:spPr>
        <p:txBody>
          <a:bodyPr/>
          <a:lstStyle/>
          <a:p>
            <a:pPr lvl="0"/>
            <a:r>
              <a:rPr lang="en-GB" dirty="0"/>
              <a:t>Click to add text</a:t>
            </a:r>
          </a:p>
        </p:txBody>
      </p:sp>
    </p:spTree>
    <p:extLst>
      <p:ext uri="{BB962C8B-B14F-4D97-AF65-F5344CB8AC3E}">
        <p14:creationId xmlns:p14="http://schemas.microsoft.com/office/powerpoint/2010/main" val="40380909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Holder 3"/>
          <p:cNvSpPr>
            <a:spLocks noGrp="1"/>
          </p:cNvSpPr>
          <p:nvPr>
            <p:ph type="body" idx="1"/>
          </p:nvPr>
        </p:nvSpPr>
        <p:spPr>
          <a:xfrm>
            <a:off x="685801" y="2057400"/>
            <a:ext cx="10820400" cy="307777"/>
          </a:xfrm>
          <a:prstGeom prst="rect">
            <a:avLst/>
          </a:prstGeom>
        </p:spPr>
        <p:txBody>
          <a:bodyPr wrap="square" lIns="0" tIns="0" rIns="0" bIns="0">
            <a:spAutoFit/>
          </a:bodyPr>
          <a:lstStyle>
            <a:lvl1pPr>
              <a:defRPr b="0" i="0">
                <a:solidFill>
                  <a:schemeClr val="tx1"/>
                </a:solidFill>
              </a:defRPr>
            </a:lvl1pPr>
          </a:lstStyle>
          <a:p>
            <a:endParaRPr dirty="0"/>
          </a:p>
        </p:txBody>
      </p:sp>
      <p:pic>
        <p:nvPicPr>
          <p:cNvPr id="9" name="Picture 8">
            <a:extLst>
              <a:ext uri="{FF2B5EF4-FFF2-40B4-BE49-F238E27FC236}">
                <a16:creationId xmlns:a16="http://schemas.microsoft.com/office/drawing/2014/main" id="{72023A53-2390-C34B-91BB-4F8BDC439554}"/>
              </a:ext>
            </a:extLst>
          </p:cNvPr>
          <p:cNvPicPr>
            <a:picLocks noChangeAspect="1"/>
          </p:cNvPicPr>
          <p:nvPr userDrawn="1"/>
        </p:nvPicPr>
        <p:blipFill>
          <a:blip r:embed="rId14" cstate="print">
            <a:extLst>
              <a:ext uri="{28A0092B-C50C-407E-A947-70E740481C1C}">
                <a14:useLocalDpi xmlns:a14="http://schemas.microsoft.com/office/drawing/2010/main" val="0"/>
              </a:ext>
            </a:extLst>
          </a:blip>
          <a:stretch>
            <a:fillRect/>
          </a:stretch>
        </p:blipFill>
        <p:spPr>
          <a:xfrm>
            <a:off x="9816952" y="25400"/>
            <a:ext cx="2349647" cy="1193800"/>
          </a:xfrm>
          <a:prstGeom prst="rect">
            <a:avLst/>
          </a:prstGeom>
        </p:spPr>
      </p:pic>
    </p:spTree>
  </p:cSld>
  <p:clrMap bg1="lt1" tx1="dk1" bg2="lt2" tx2="dk2" accent1="accent1" accent2="accent2" accent3="accent3" accent4="accent4" accent5="accent5" accent6="accent6" hlink="hlink" folHlink="folHlink"/>
  <p:sldLayoutIdLst>
    <p:sldLayoutId id="2147483666" r:id="rId1"/>
    <p:sldLayoutId id="2147483663" r:id="rId2"/>
    <p:sldLayoutId id="2147483677" r:id="rId3"/>
    <p:sldLayoutId id="2147483664" r:id="rId4"/>
    <p:sldLayoutId id="2147483678" r:id="rId5"/>
    <p:sldLayoutId id="2147483676" r:id="rId6"/>
    <p:sldLayoutId id="2147483674" r:id="rId7"/>
    <p:sldLayoutId id="2147483672" r:id="rId8"/>
    <p:sldLayoutId id="2147483673" r:id="rId9"/>
    <p:sldLayoutId id="2147483668" r:id="rId10"/>
    <p:sldLayoutId id="2147483679" r:id="rId11"/>
    <p:sldLayoutId id="2147483665" r:id="rId12"/>
  </p:sldLayoutIdLst>
  <p:txStyles>
    <p:titleStyle>
      <a:lvl1pPr>
        <a:defRPr>
          <a:latin typeface="+mj-lt"/>
          <a:ea typeface="+mj-ea"/>
          <a:cs typeface="+mj-cs"/>
        </a:defRPr>
      </a:lvl1pPr>
    </p:titleStyle>
    <p:bodyStyle>
      <a:lvl1pPr marL="0">
        <a:defRPr sz="2000">
          <a:solidFill>
            <a:schemeClr val="tx1">
              <a:lumMod val="65000"/>
              <a:lumOff val="35000"/>
            </a:schemeClr>
          </a:solidFill>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2.xml"/><Relationship Id="rId5" Type="http://schemas.openxmlformats.org/officeDocument/2006/relationships/image" Target="../media/image6.png"/><Relationship Id="rId4" Type="http://schemas.openxmlformats.org/officeDocument/2006/relationships/image" Target="../media/image5.png"/></Relationships>
</file>

<file path=ppt/slides/_rels/slide1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7.png"/></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8.emf"/></Relationships>
</file>

<file path=ppt/slides/_rels/slide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6.png"/></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1143000" y="3344900"/>
            <a:ext cx="7937500" cy="730969"/>
          </a:xfrm>
          <a:prstGeom prst="rect">
            <a:avLst/>
          </a:prstGeom>
        </p:spPr>
        <p:txBody>
          <a:bodyPr vert="horz" wrap="square" lIns="0" tIns="12700" rIns="0" bIns="0" rtlCol="0">
            <a:spAutoFit/>
          </a:bodyPr>
          <a:lstStyle/>
          <a:p>
            <a:pPr marL="12700">
              <a:lnSpc>
                <a:spcPts val="5560"/>
              </a:lnSpc>
              <a:spcBef>
                <a:spcPts val="100"/>
              </a:spcBef>
            </a:pPr>
            <a:r>
              <a:rPr lang="en-GB" sz="4800" b="1" spc="-30" dirty="0">
                <a:solidFill>
                  <a:srgbClr val="FFFFFF"/>
                </a:solidFill>
                <a:latin typeface="Calibri"/>
                <a:cs typeface="Calibri"/>
              </a:rPr>
              <a:t>Closing The Loop</a:t>
            </a:r>
            <a:endParaRPr sz="4800" dirty="0">
              <a:latin typeface="Calibri"/>
              <a:cs typeface="Calibri"/>
            </a:endParaRPr>
          </a:p>
        </p:txBody>
      </p:sp>
      <p:sp>
        <p:nvSpPr>
          <p:cNvPr id="3" name="object 3"/>
          <p:cNvSpPr txBox="1"/>
          <p:nvPr/>
        </p:nvSpPr>
        <p:spPr>
          <a:xfrm>
            <a:off x="1219200" y="6134100"/>
            <a:ext cx="1143000" cy="320601"/>
          </a:xfrm>
          <a:prstGeom prst="rect">
            <a:avLst/>
          </a:prstGeom>
        </p:spPr>
        <p:txBody>
          <a:bodyPr vert="horz" wrap="square" lIns="0" tIns="12700" rIns="0" bIns="0" rtlCol="0">
            <a:spAutoFit/>
          </a:bodyPr>
          <a:lstStyle/>
          <a:p>
            <a:pPr marL="12700">
              <a:spcBef>
                <a:spcPts val="100"/>
              </a:spcBef>
            </a:pPr>
            <a:r>
              <a:rPr lang="en-GB" sz="2000" spc="-15" dirty="0">
                <a:solidFill>
                  <a:srgbClr val="FFFFFF"/>
                </a:solidFill>
                <a:latin typeface="Calibri"/>
                <a:cs typeface="Calibri"/>
              </a:rPr>
              <a:t>April 2022</a:t>
            </a:r>
            <a:endParaRPr sz="2000" dirty="0">
              <a:latin typeface="Calibri"/>
              <a:cs typeface="Calibri"/>
            </a:endParaRPr>
          </a:p>
        </p:txBody>
      </p:sp>
      <p:sp>
        <p:nvSpPr>
          <p:cNvPr id="4" name="object 4"/>
          <p:cNvSpPr/>
          <p:nvPr/>
        </p:nvSpPr>
        <p:spPr>
          <a:xfrm>
            <a:off x="1143003" y="687184"/>
            <a:ext cx="143167" cy="143167"/>
          </a:xfrm>
          <a:prstGeom prst="rect">
            <a:avLst/>
          </a:prstGeom>
          <a:blipFill>
            <a:blip r:embed="rId2" cstate="print"/>
            <a:stretch>
              <a:fillRect/>
            </a:stretch>
          </a:blipFill>
        </p:spPr>
        <p:txBody>
          <a:bodyPr wrap="square" lIns="0" tIns="0" rIns="0" bIns="0" rtlCol="0"/>
          <a:lstStyle/>
          <a:p>
            <a:endParaRPr/>
          </a:p>
        </p:txBody>
      </p:sp>
      <p:sp>
        <p:nvSpPr>
          <p:cNvPr id="5" name="object 5"/>
          <p:cNvSpPr txBox="1"/>
          <p:nvPr/>
        </p:nvSpPr>
        <p:spPr>
          <a:xfrm>
            <a:off x="1338338" y="599723"/>
            <a:ext cx="1862062" cy="701026"/>
          </a:xfrm>
          <a:prstGeom prst="rect">
            <a:avLst/>
          </a:prstGeom>
        </p:spPr>
        <p:txBody>
          <a:bodyPr vert="horz" wrap="square" lIns="0" tIns="12700" rIns="0" bIns="0" rtlCol="0">
            <a:spAutoFit/>
          </a:bodyPr>
          <a:lstStyle/>
          <a:p>
            <a:pPr marL="12700" marR="5080" indent="3810">
              <a:lnSpc>
                <a:spcPct val="125400"/>
              </a:lnSpc>
              <a:spcBef>
                <a:spcPts val="100"/>
              </a:spcBef>
            </a:pPr>
            <a:r>
              <a:rPr sz="1200" spc="-5" dirty="0">
                <a:solidFill>
                  <a:srgbClr val="58595B"/>
                </a:solidFill>
                <a:latin typeface="Calibri"/>
                <a:cs typeface="Calibri"/>
              </a:rPr>
              <a:t>Inclusion</a:t>
            </a:r>
            <a:r>
              <a:rPr lang="en-GB" sz="1200" spc="-5" dirty="0">
                <a:solidFill>
                  <a:srgbClr val="58595B"/>
                </a:solidFill>
                <a:latin typeface="Calibri"/>
                <a:cs typeface="Calibri"/>
              </a:rPr>
              <a:t> </a:t>
            </a:r>
          </a:p>
          <a:p>
            <a:pPr marL="12700" marR="5080" indent="3810">
              <a:lnSpc>
                <a:spcPct val="125400"/>
              </a:lnSpc>
              <a:spcBef>
                <a:spcPts val="100"/>
              </a:spcBef>
            </a:pPr>
            <a:r>
              <a:rPr sz="1200" spc="-5" dirty="0">
                <a:solidFill>
                  <a:srgbClr val="58595B"/>
                </a:solidFill>
                <a:latin typeface="Calibri"/>
                <a:cs typeface="Calibri"/>
              </a:rPr>
              <a:t>@</a:t>
            </a:r>
            <a:r>
              <a:rPr lang="en-GB" sz="1200" spc="-5" dirty="0" err="1">
                <a:solidFill>
                  <a:srgbClr val="58595B"/>
                </a:solidFill>
                <a:latin typeface="Calibri"/>
                <a:cs typeface="Calibri"/>
              </a:rPr>
              <a:t>Inclusion_NHS</a:t>
            </a:r>
            <a:r>
              <a:rPr sz="1200" spc="-5" dirty="0">
                <a:solidFill>
                  <a:srgbClr val="58595B"/>
                </a:solidFill>
                <a:latin typeface="Calibri"/>
                <a:cs typeface="Calibri"/>
              </a:rPr>
              <a:t> </a:t>
            </a:r>
            <a:r>
              <a:rPr sz="1200" spc="-10" dirty="0">
                <a:solidFill>
                  <a:srgbClr val="58595B"/>
                </a:solidFill>
                <a:latin typeface="Calibri"/>
                <a:cs typeface="Calibri"/>
              </a:rPr>
              <a:t>www.</a:t>
            </a:r>
            <a:r>
              <a:rPr lang="en-GB" sz="1200" spc="-10" dirty="0">
                <a:solidFill>
                  <a:srgbClr val="58595B"/>
                </a:solidFill>
                <a:latin typeface="Calibri"/>
                <a:cs typeface="Calibri"/>
              </a:rPr>
              <a:t>inclusion.org </a:t>
            </a:r>
            <a:endParaRPr sz="1200" dirty="0">
              <a:latin typeface="Calibri"/>
              <a:cs typeface="Calibri"/>
            </a:endParaRPr>
          </a:p>
        </p:txBody>
      </p:sp>
      <p:sp>
        <p:nvSpPr>
          <p:cNvPr id="6" name="object 6"/>
          <p:cNvSpPr/>
          <p:nvPr/>
        </p:nvSpPr>
        <p:spPr>
          <a:xfrm>
            <a:off x="1143003" y="940261"/>
            <a:ext cx="139153" cy="113093"/>
          </a:xfrm>
          <a:prstGeom prst="rect">
            <a:avLst/>
          </a:prstGeom>
          <a:blipFill>
            <a:blip r:embed="rId3" cstate="print"/>
            <a:stretch>
              <a:fillRect/>
            </a:stretch>
          </a:blipFill>
        </p:spPr>
        <p:txBody>
          <a:bodyPr wrap="square" lIns="0" tIns="0" rIns="0" bIns="0" rtlCol="0"/>
          <a:lstStyle/>
          <a:p>
            <a:endParaRPr/>
          </a:p>
        </p:txBody>
      </p:sp>
      <p:sp>
        <p:nvSpPr>
          <p:cNvPr id="7" name="object 7"/>
          <p:cNvSpPr/>
          <p:nvPr/>
        </p:nvSpPr>
        <p:spPr>
          <a:xfrm>
            <a:off x="1143003" y="1173798"/>
            <a:ext cx="145135" cy="121602"/>
          </a:xfrm>
          <a:prstGeom prst="rect">
            <a:avLst/>
          </a:prstGeom>
          <a:blipFill>
            <a:blip r:embed="rId4" cstate="print"/>
            <a:stretch>
              <a:fillRect/>
            </a:stretch>
          </a:blipFill>
        </p:spPr>
        <p:txBody>
          <a:bodyPr wrap="square" lIns="0" tIns="0" rIns="0" bIns="0" rtlCol="0"/>
          <a:lstStyle/>
          <a:p>
            <a:endParaRPr/>
          </a:p>
        </p:txBody>
      </p:sp>
      <p:sp>
        <p:nvSpPr>
          <p:cNvPr id="8" name="Rectangle 7">
            <a:extLst>
              <a:ext uri="{FF2B5EF4-FFF2-40B4-BE49-F238E27FC236}">
                <a16:creationId xmlns:a16="http://schemas.microsoft.com/office/drawing/2014/main" id="{13A51DD9-8475-314E-8ADF-936070B51654}"/>
              </a:ext>
            </a:extLst>
          </p:cNvPr>
          <p:cNvSpPr/>
          <p:nvPr/>
        </p:nvSpPr>
        <p:spPr>
          <a:xfrm>
            <a:off x="1128823" y="4114800"/>
            <a:ext cx="10377377" cy="502702"/>
          </a:xfrm>
          <a:prstGeom prst="rect">
            <a:avLst/>
          </a:prstGeom>
        </p:spPr>
        <p:txBody>
          <a:bodyPr wrap="square">
            <a:spAutoFit/>
          </a:bodyPr>
          <a:lstStyle/>
          <a:p>
            <a:pPr marL="12700">
              <a:lnSpc>
                <a:spcPts val="3160"/>
              </a:lnSpc>
            </a:pPr>
            <a:r>
              <a:rPr lang="en-GB" sz="2800" b="1" spc="-10" dirty="0">
                <a:solidFill>
                  <a:schemeClr val="bg1"/>
                </a:solidFill>
                <a:cs typeface="Calibri"/>
              </a:rPr>
              <a:t>Karen Marsh – Quality Manager </a:t>
            </a:r>
            <a:endParaRPr lang="en-GB" sz="2800" dirty="0">
              <a:solidFill>
                <a:schemeClr val="bg1"/>
              </a:solidFill>
              <a:cs typeface="Calibri"/>
            </a:endParaRPr>
          </a:p>
        </p:txBody>
      </p:sp>
      <p:pic>
        <p:nvPicPr>
          <p:cNvPr id="9" name="img3.png"/>
          <p:cNvPicPr/>
          <p:nvPr/>
        </p:nvPicPr>
        <p:blipFill>
          <a:blip r:embed="rId5" cstate="print"/>
          <a:stretch>
            <a:fillRect/>
          </a:stretch>
        </p:blipFill>
        <p:spPr>
          <a:xfrm>
            <a:off x="9220200" y="5816501"/>
            <a:ext cx="2540636" cy="743586"/>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0BA45B-4C4F-EA40-A1B5-4CF582E06AAC}"/>
              </a:ext>
            </a:extLst>
          </p:cNvPr>
          <p:cNvSpPr>
            <a:spLocks noGrp="1"/>
          </p:cNvSpPr>
          <p:nvPr>
            <p:ph type="title"/>
          </p:nvPr>
        </p:nvSpPr>
        <p:spPr/>
        <p:txBody>
          <a:bodyPr/>
          <a:lstStyle/>
          <a:p>
            <a:r>
              <a:rPr lang="en-GB" dirty="0"/>
              <a:t>The Future </a:t>
            </a:r>
          </a:p>
        </p:txBody>
      </p:sp>
      <p:sp>
        <p:nvSpPr>
          <p:cNvPr id="5" name="Text Placeholder 2">
            <a:extLst>
              <a:ext uri="{FF2B5EF4-FFF2-40B4-BE49-F238E27FC236}">
                <a16:creationId xmlns:a16="http://schemas.microsoft.com/office/drawing/2014/main" id="{F1713272-5F88-8A45-A8FF-A946384B3135}"/>
              </a:ext>
            </a:extLst>
          </p:cNvPr>
          <p:cNvSpPr>
            <a:spLocks noGrp="1"/>
          </p:cNvSpPr>
          <p:nvPr>
            <p:ph type="body" sz="quarter" idx="10"/>
          </p:nvPr>
        </p:nvSpPr>
        <p:spPr>
          <a:xfrm>
            <a:off x="592668" y="2819400"/>
            <a:ext cx="10075331" cy="4462760"/>
          </a:xfrm>
        </p:spPr>
        <p:txBody>
          <a:bodyPr/>
          <a:lstStyle/>
          <a:p>
            <a:r>
              <a:rPr lang="en-GB" dirty="0"/>
              <a:t>Continue to build on the number of stories told</a:t>
            </a:r>
          </a:p>
          <a:p>
            <a:r>
              <a:rPr lang="en-GB" dirty="0"/>
              <a:t>Look at those stories that have a “critical” element – what can we do to improve?</a:t>
            </a:r>
          </a:p>
          <a:p>
            <a:r>
              <a:rPr lang="en-GB" dirty="0"/>
              <a:t>Ensure that all stories are, responded to timely and those with a critical element are: </a:t>
            </a:r>
          </a:p>
          <a:p>
            <a:pPr marL="800100" lvl="1" indent="-342900">
              <a:buFont typeface="Arial" panose="020B0604020202020204" pitchFamily="34" charset="0"/>
              <a:buChar char="•"/>
            </a:pPr>
            <a:r>
              <a:rPr lang="en-GB" dirty="0"/>
              <a:t>apologised to where appropriate </a:t>
            </a:r>
          </a:p>
          <a:p>
            <a:pPr marL="800100" lvl="1" indent="-342900">
              <a:buFont typeface="Arial" panose="020B0604020202020204" pitchFamily="34" charset="0"/>
              <a:buChar char="•"/>
            </a:pPr>
            <a:r>
              <a:rPr lang="en-GB" dirty="0"/>
              <a:t>Are advised how there story will impact the service</a:t>
            </a:r>
          </a:p>
          <a:p>
            <a:pPr marL="800100" lvl="1" indent="-342900">
              <a:buFont typeface="Arial" panose="020B0604020202020204" pitchFamily="34" charset="0"/>
              <a:buChar char="•"/>
            </a:pPr>
            <a:r>
              <a:rPr lang="en-GB" dirty="0"/>
              <a:t>Timescales where appropriate</a:t>
            </a:r>
          </a:p>
          <a:p>
            <a:r>
              <a:rPr lang="en-GB" dirty="0"/>
              <a:t>The final element of closing the loop.</a:t>
            </a:r>
          </a:p>
          <a:p>
            <a:pPr marL="800100" lvl="1" indent="-342900">
              <a:buFont typeface="Arial" panose="020B0604020202020204" pitchFamily="34" charset="0"/>
              <a:buChar char="•"/>
            </a:pPr>
            <a:endParaRPr lang="en-GB" dirty="0"/>
          </a:p>
          <a:p>
            <a:pPr marL="800100" lvl="1" indent="-342900">
              <a:buFont typeface="Arial" panose="020B0604020202020204" pitchFamily="34" charset="0"/>
              <a:buChar char="•"/>
            </a:pPr>
            <a:endParaRPr lang="en-GB" dirty="0"/>
          </a:p>
          <a:p>
            <a:r>
              <a:rPr lang="en-GB" dirty="0"/>
              <a:t>	</a:t>
            </a:r>
          </a:p>
        </p:txBody>
      </p:sp>
      <p:pic>
        <p:nvPicPr>
          <p:cNvPr id="6" name="img3.png"/>
          <p:cNvPicPr/>
          <p:nvPr/>
        </p:nvPicPr>
        <p:blipFill>
          <a:blip r:embed="rId3" cstate="print"/>
          <a:stretch>
            <a:fillRect/>
          </a:stretch>
        </p:blipFill>
        <p:spPr>
          <a:xfrm>
            <a:off x="9220200" y="5816501"/>
            <a:ext cx="2540636" cy="743586"/>
          </a:xfrm>
          <a:prstGeom prst="rect">
            <a:avLst/>
          </a:prstGeom>
        </p:spPr>
      </p:pic>
    </p:spTree>
    <p:extLst>
      <p:ext uri="{BB962C8B-B14F-4D97-AF65-F5344CB8AC3E}">
        <p14:creationId xmlns:p14="http://schemas.microsoft.com/office/powerpoint/2010/main" val="5225622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0BA45B-4C4F-EA40-A1B5-4CF582E06AAC}"/>
              </a:ext>
            </a:extLst>
          </p:cNvPr>
          <p:cNvSpPr>
            <a:spLocks noGrp="1"/>
          </p:cNvSpPr>
          <p:nvPr>
            <p:ph type="title"/>
          </p:nvPr>
        </p:nvSpPr>
        <p:spPr/>
        <p:txBody>
          <a:bodyPr/>
          <a:lstStyle/>
          <a:p>
            <a:r>
              <a:rPr lang="en-GB" dirty="0"/>
              <a:t>Inclusion Services </a:t>
            </a:r>
          </a:p>
        </p:txBody>
      </p:sp>
      <p:sp>
        <p:nvSpPr>
          <p:cNvPr id="3" name="Text Placeholder 2">
            <a:extLst>
              <a:ext uri="{FF2B5EF4-FFF2-40B4-BE49-F238E27FC236}">
                <a16:creationId xmlns:a16="http://schemas.microsoft.com/office/drawing/2014/main" id="{F1713272-5F88-8A45-A8FF-A946384B3135}"/>
              </a:ext>
            </a:extLst>
          </p:cNvPr>
          <p:cNvSpPr>
            <a:spLocks noGrp="1"/>
          </p:cNvSpPr>
          <p:nvPr>
            <p:ph type="body" sz="quarter" idx="10"/>
          </p:nvPr>
        </p:nvSpPr>
        <p:spPr>
          <a:xfrm>
            <a:off x="304800" y="2514600"/>
            <a:ext cx="10151531" cy="4462760"/>
          </a:xfrm>
        </p:spPr>
        <p:txBody>
          <a:bodyPr/>
          <a:lstStyle/>
          <a:p>
            <a:r>
              <a:rPr lang="en-GB" dirty="0"/>
              <a:t>Inclusion is part of Midlands Partnership Foundation Trust.</a:t>
            </a:r>
          </a:p>
          <a:p>
            <a:r>
              <a:rPr lang="en-GB" dirty="0"/>
              <a:t>National Service covering </a:t>
            </a:r>
          </a:p>
          <a:p>
            <a:pPr marL="800100" lvl="1" indent="-342900">
              <a:buFont typeface="Arial" panose="020B0604020202020204" pitchFamily="34" charset="0"/>
              <a:buChar char="•"/>
            </a:pPr>
            <a:r>
              <a:rPr lang="en-GB" dirty="0"/>
              <a:t>community substance misuse services, </a:t>
            </a:r>
          </a:p>
          <a:p>
            <a:pPr marL="800100" lvl="1" indent="-342900">
              <a:buFont typeface="Arial" panose="020B0604020202020204" pitchFamily="34" charset="0"/>
              <a:buChar char="•"/>
            </a:pPr>
            <a:r>
              <a:rPr lang="en-GB" dirty="0"/>
              <a:t>Prisons mental health and substance misuse, </a:t>
            </a:r>
          </a:p>
          <a:p>
            <a:pPr marL="800100" lvl="1" indent="-342900">
              <a:buFont typeface="Arial" panose="020B0604020202020204" pitchFamily="34" charset="0"/>
              <a:buChar char="•"/>
            </a:pPr>
            <a:r>
              <a:rPr lang="en-GB" dirty="0"/>
              <a:t>Sexual health services, </a:t>
            </a:r>
          </a:p>
          <a:p>
            <a:pPr marL="800100" lvl="1" indent="-342900">
              <a:buFont typeface="Arial" panose="020B0604020202020204" pitchFamily="34" charset="0"/>
              <a:buChar char="•"/>
            </a:pPr>
            <a:r>
              <a:rPr lang="en-GB" dirty="0"/>
              <a:t>IAPT services </a:t>
            </a:r>
          </a:p>
          <a:p>
            <a:pPr marL="800100" lvl="1" indent="-342900">
              <a:buFont typeface="Arial" panose="020B0604020202020204" pitchFamily="34" charset="0"/>
              <a:buChar char="•"/>
            </a:pPr>
            <a:r>
              <a:rPr lang="en-GB" dirty="0"/>
              <a:t>in the process of opening a gambling service.</a:t>
            </a:r>
          </a:p>
          <a:p>
            <a:r>
              <a:rPr lang="en-GB" dirty="0"/>
              <a:t>Currently our Community SMS, IAPT and Sexual health services use care opinion.</a:t>
            </a:r>
          </a:p>
          <a:p>
            <a:r>
              <a:rPr lang="en-GB" dirty="0"/>
              <a:t>Care opinion is a key part of or Service user strategy.  </a:t>
            </a:r>
          </a:p>
          <a:p>
            <a:endParaRPr lang="en-GB" dirty="0"/>
          </a:p>
        </p:txBody>
      </p:sp>
      <p:pic>
        <p:nvPicPr>
          <p:cNvPr id="4" name="img3.png"/>
          <p:cNvPicPr/>
          <p:nvPr/>
        </p:nvPicPr>
        <p:blipFill>
          <a:blip r:embed="rId3" cstate="print"/>
          <a:stretch>
            <a:fillRect/>
          </a:stretch>
        </p:blipFill>
        <p:spPr>
          <a:xfrm>
            <a:off x="9448800" y="5968562"/>
            <a:ext cx="2540636" cy="743586"/>
          </a:xfrm>
          <a:prstGeom prst="rect">
            <a:avLst/>
          </a:prstGeom>
        </p:spPr>
      </p:pic>
      <p:pic>
        <p:nvPicPr>
          <p:cNvPr id="5" name="Picture 4" descr="Blank Map of the British Isles (Collection) by ImDeadPanda ..."/>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679587" y="1828800"/>
            <a:ext cx="2362198" cy="3597702"/>
          </a:xfrm>
          <a:prstGeom prst="rect">
            <a:avLst/>
          </a:prstGeom>
        </p:spPr>
      </p:pic>
    </p:spTree>
    <p:extLst>
      <p:ext uri="{BB962C8B-B14F-4D97-AF65-F5344CB8AC3E}">
        <p14:creationId xmlns:p14="http://schemas.microsoft.com/office/powerpoint/2010/main" val="3481951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0BA45B-4C4F-EA40-A1B5-4CF582E06AAC}"/>
              </a:ext>
            </a:extLst>
          </p:cNvPr>
          <p:cNvSpPr>
            <a:spLocks noGrp="1"/>
          </p:cNvSpPr>
          <p:nvPr>
            <p:ph type="title"/>
          </p:nvPr>
        </p:nvSpPr>
        <p:spPr/>
        <p:txBody>
          <a:bodyPr/>
          <a:lstStyle/>
          <a:p>
            <a:r>
              <a:rPr lang="en-GB" dirty="0"/>
              <a:t>Inclusion Services </a:t>
            </a:r>
          </a:p>
        </p:txBody>
      </p:sp>
      <p:sp>
        <p:nvSpPr>
          <p:cNvPr id="4" name="Text Placeholder 2">
            <a:extLst>
              <a:ext uri="{FF2B5EF4-FFF2-40B4-BE49-F238E27FC236}">
                <a16:creationId xmlns:a16="http://schemas.microsoft.com/office/drawing/2014/main" id="{F1713272-5F88-8A45-A8FF-A946384B3135}"/>
              </a:ext>
            </a:extLst>
          </p:cNvPr>
          <p:cNvSpPr>
            <a:spLocks noGrp="1"/>
          </p:cNvSpPr>
          <p:nvPr>
            <p:ph type="body" sz="quarter" idx="10"/>
          </p:nvPr>
        </p:nvSpPr>
        <p:spPr>
          <a:xfrm>
            <a:off x="304798" y="2743200"/>
            <a:ext cx="10075331" cy="307777"/>
          </a:xfrm>
        </p:spPr>
        <p:txBody>
          <a:bodyPr/>
          <a:lstStyle/>
          <a:p>
            <a:r>
              <a:rPr lang="en-GB" i="0" dirty="0"/>
              <a:t>The Journey:</a:t>
            </a:r>
          </a:p>
        </p:txBody>
      </p:sp>
      <p:sp>
        <p:nvSpPr>
          <p:cNvPr id="5" name="Text Placeholder 2">
            <a:extLst>
              <a:ext uri="{FF2B5EF4-FFF2-40B4-BE49-F238E27FC236}">
                <a16:creationId xmlns:a16="http://schemas.microsoft.com/office/drawing/2014/main" id="{F1713272-5F88-8A45-A8FF-A946384B3135}"/>
              </a:ext>
            </a:extLst>
          </p:cNvPr>
          <p:cNvSpPr>
            <a:spLocks noGrp="1"/>
          </p:cNvSpPr>
          <p:nvPr>
            <p:ph type="body" sz="quarter" idx="10"/>
          </p:nvPr>
        </p:nvSpPr>
        <p:spPr>
          <a:xfrm>
            <a:off x="304797" y="3200400"/>
            <a:ext cx="10075331" cy="2154436"/>
          </a:xfrm>
        </p:spPr>
        <p:txBody>
          <a:bodyPr/>
          <a:lstStyle/>
          <a:p>
            <a:r>
              <a:rPr lang="en-GB" dirty="0"/>
              <a:t>Inclusion have been part of care opinion for over 8 years with IAPT</a:t>
            </a:r>
          </a:p>
          <a:p>
            <a:r>
              <a:rPr lang="en-GB" dirty="0"/>
              <a:t>SMS 2 years later </a:t>
            </a:r>
          </a:p>
          <a:p>
            <a:r>
              <a:rPr lang="en-GB" dirty="0"/>
              <a:t>Sexual Health last year</a:t>
            </a:r>
          </a:p>
          <a:p>
            <a:r>
              <a:rPr lang="en-GB" dirty="0"/>
              <a:t>Story numbers fluctuate between service types</a:t>
            </a:r>
          </a:p>
          <a:p>
            <a:r>
              <a:rPr lang="en-GB" dirty="0"/>
              <a:t>Last two years have been concentrating on the “closing the loop”</a:t>
            </a:r>
          </a:p>
        </p:txBody>
      </p:sp>
      <p:pic>
        <p:nvPicPr>
          <p:cNvPr id="7" name="img3.png"/>
          <p:cNvPicPr/>
          <p:nvPr/>
        </p:nvPicPr>
        <p:blipFill>
          <a:blip r:embed="rId3" cstate="print"/>
          <a:stretch>
            <a:fillRect/>
          </a:stretch>
        </p:blipFill>
        <p:spPr>
          <a:xfrm>
            <a:off x="9220200" y="5816501"/>
            <a:ext cx="2540636" cy="743586"/>
          </a:xfrm>
          <a:prstGeom prst="rect">
            <a:avLst/>
          </a:prstGeom>
        </p:spPr>
      </p:pic>
      <p:pic>
        <p:nvPicPr>
          <p:cNvPr id="8" name="Picture 7">
            <a:extLst>
              <a:ext uri="{FF2B5EF4-FFF2-40B4-BE49-F238E27FC236}">
                <a16:creationId xmlns:a16="http://schemas.microsoft.com/office/drawing/2014/main" id="{F3D42DDA-582A-2B4C-BA9B-6D76103F4B2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511514" y="3200400"/>
            <a:ext cx="1737227" cy="1737227"/>
          </a:xfrm>
          <a:prstGeom prst="rect">
            <a:avLst/>
          </a:prstGeom>
        </p:spPr>
      </p:pic>
    </p:spTree>
    <p:extLst>
      <p:ext uri="{BB962C8B-B14F-4D97-AF65-F5344CB8AC3E}">
        <p14:creationId xmlns:p14="http://schemas.microsoft.com/office/powerpoint/2010/main" val="13203288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0BA45B-4C4F-EA40-A1B5-4CF582E06AAC}"/>
              </a:ext>
            </a:extLst>
          </p:cNvPr>
          <p:cNvSpPr>
            <a:spLocks noGrp="1"/>
          </p:cNvSpPr>
          <p:nvPr>
            <p:ph type="title"/>
          </p:nvPr>
        </p:nvSpPr>
        <p:spPr/>
        <p:txBody>
          <a:bodyPr/>
          <a:lstStyle/>
          <a:p>
            <a:r>
              <a:rPr lang="en-GB" dirty="0"/>
              <a:t>The last year on Care Opinion</a:t>
            </a:r>
          </a:p>
        </p:txBody>
      </p:sp>
      <p:sp>
        <p:nvSpPr>
          <p:cNvPr id="3" name="Text Placeholder 2">
            <a:extLst>
              <a:ext uri="{FF2B5EF4-FFF2-40B4-BE49-F238E27FC236}">
                <a16:creationId xmlns:a16="http://schemas.microsoft.com/office/drawing/2014/main" id="{F1713272-5F88-8A45-A8FF-A946384B3135}"/>
              </a:ext>
            </a:extLst>
          </p:cNvPr>
          <p:cNvSpPr>
            <a:spLocks noGrp="1"/>
          </p:cNvSpPr>
          <p:nvPr>
            <p:ph type="body" sz="quarter" idx="10"/>
          </p:nvPr>
        </p:nvSpPr>
        <p:spPr>
          <a:xfrm>
            <a:off x="7086600" y="1981200"/>
            <a:ext cx="3674531" cy="2769989"/>
          </a:xfrm>
        </p:spPr>
        <p:txBody>
          <a:bodyPr/>
          <a:lstStyle/>
          <a:p>
            <a:r>
              <a:rPr lang="en-GB" dirty="0"/>
              <a:t>In the last year:</a:t>
            </a:r>
          </a:p>
          <a:p>
            <a:r>
              <a:rPr lang="en-GB" b="1" dirty="0"/>
              <a:t>1112</a:t>
            </a:r>
            <a:r>
              <a:rPr lang="en-GB" dirty="0"/>
              <a:t> stories told </a:t>
            </a:r>
          </a:p>
          <a:p>
            <a:r>
              <a:rPr lang="en-GB" b="1" dirty="0"/>
              <a:t>996</a:t>
            </a:r>
            <a:r>
              <a:rPr lang="en-GB" dirty="0"/>
              <a:t> Not critical </a:t>
            </a:r>
          </a:p>
          <a:p>
            <a:r>
              <a:rPr lang="en-GB" b="1" dirty="0"/>
              <a:t>116</a:t>
            </a:r>
            <a:r>
              <a:rPr lang="en-GB" dirty="0"/>
              <a:t> tagged with some level of critical</a:t>
            </a:r>
          </a:p>
          <a:p>
            <a:r>
              <a:rPr lang="en-GB" b="1" dirty="0"/>
              <a:t>25</a:t>
            </a:r>
            <a:r>
              <a:rPr lang="en-GB" dirty="0"/>
              <a:t> stories mark as changed planned or made</a:t>
            </a:r>
          </a:p>
        </p:txBody>
      </p:sp>
      <p:pic>
        <p:nvPicPr>
          <p:cNvPr id="4" name="Picture 3"/>
          <p:cNvPicPr>
            <a:picLocks noChangeAspect="1"/>
          </p:cNvPicPr>
          <p:nvPr/>
        </p:nvPicPr>
        <p:blipFill>
          <a:blip r:embed="rId3"/>
          <a:stretch>
            <a:fillRect/>
          </a:stretch>
        </p:blipFill>
        <p:spPr>
          <a:xfrm>
            <a:off x="76200" y="1905000"/>
            <a:ext cx="6480610" cy="3273836"/>
          </a:xfrm>
          <a:prstGeom prst="rect">
            <a:avLst/>
          </a:prstGeom>
        </p:spPr>
      </p:pic>
      <p:pic>
        <p:nvPicPr>
          <p:cNvPr id="5" name="img3.png"/>
          <p:cNvPicPr/>
          <p:nvPr/>
        </p:nvPicPr>
        <p:blipFill>
          <a:blip r:embed="rId4" cstate="print"/>
          <a:stretch>
            <a:fillRect/>
          </a:stretch>
        </p:blipFill>
        <p:spPr>
          <a:xfrm>
            <a:off x="9372600" y="5867400"/>
            <a:ext cx="2540636" cy="743586"/>
          </a:xfrm>
          <a:prstGeom prst="rect">
            <a:avLst/>
          </a:prstGeom>
        </p:spPr>
      </p:pic>
    </p:spTree>
    <p:extLst>
      <p:ext uri="{BB962C8B-B14F-4D97-AF65-F5344CB8AC3E}">
        <p14:creationId xmlns:p14="http://schemas.microsoft.com/office/powerpoint/2010/main" val="7032423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0BA45B-4C4F-EA40-A1B5-4CF582E06AAC}"/>
              </a:ext>
            </a:extLst>
          </p:cNvPr>
          <p:cNvSpPr>
            <a:spLocks noGrp="1"/>
          </p:cNvSpPr>
          <p:nvPr>
            <p:ph type="title"/>
          </p:nvPr>
        </p:nvSpPr>
        <p:spPr/>
        <p:txBody>
          <a:bodyPr/>
          <a:lstStyle/>
          <a:p>
            <a:r>
              <a:rPr lang="en-GB" dirty="0"/>
              <a:t>Impact on services</a:t>
            </a:r>
          </a:p>
        </p:txBody>
      </p:sp>
      <p:sp>
        <p:nvSpPr>
          <p:cNvPr id="5" name="Text Placeholder 2">
            <a:extLst>
              <a:ext uri="{FF2B5EF4-FFF2-40B4-BE49-F238E27FC236}">
                <a16:creationId xmlns:a16="http://schemas.microsoft.com/office/drawing/2014/main" id="{F1713272-5F88-8A45-A8FF-A946384B3135}"/>
              </a:ext>
            </a:extLst>
          </p:cNvPr>
          <p:cNvSpPr>
            <a:spLocks noGrp="1"/>
          </p:cNvSpPr>
          <p:nvPr>
            <p:ph type="body" sz="quarter" idx="10"/>
          </p:nvPr>
        </p:nvSpPr>
        <p:spPr>
          <a:xfrm>
            <a:off x="592668" y="2819400"/>
            <a:ext cx="10075331" cy="2616101"/>
          </a:xfrm>
        </p:spPr>
        <p:txBody>
          <a:bodyPr/>
          <a:lstStyle/>
          <a:p>
            <a:r>
              <a:rPr lang="en-GB" dirty="0"/>
              <a:t>Some examples;</a:t>
            </a:r>
          </a:p>
          <a:p>
            <a:r>
              <a:rPr lang="en-GB" dirty="0"/>
              <a:t>Shown a need for better systems for example telephone, appointment booking, </a:t>
            </a:r>
          </a:p>
          <a:p>
            <a:r>
              <a:rPr lang="en-GB" dirty="0"/>
              <a:t>enabled conversations with staff about communication styles, </a:t>
            </a:r>
          </a:p>
          <a:p>
            <a:r>
              <a:rPr lang="en-GB" dirty="0"/>
              <a:t>helped to create timetables that are service user led, </a:t>
            </a:r>
          </a:p>
          <a:p>
            <a:r>
              <a:rPr lang="en-GB" dirty="0"/>
              <a:t>change routines </a:t>
            </a:r>
          </a:p>
          <a:p>
            <a:endParaRPr lang="en-GB" dirty="0"/>
          </a:p>
        </p:txBody>
      </p:sp>
      <p:pic>
        <p:nvPicPr>
          <p:cNvPr id="6" name="img3.png"/>
          <p:cNvPicPr/>
          <p:nvPr/>
        </p:nvPicPr>
        <p:blipFill>
          <a:blip r:embed="rId3" cstate="print"/>
          <a:stretch>
            <a:fillRect/>
          </a:stretch>
        </p:blipFill>
        <p:spPr>
          <a:xfrm>
            <a:off x="9220200" y="5816501"/>
            <a:ext cx="2540636" cy="743586"/>
          </a:xfrm>
          <a:prstGeom prst="rect">
            <a:avLst/>
          </a:prstGeom>
        </p:spPr>
      </p:pic>
    </p:spTree>
    <p:extLst>
      <p:ext uri="{BB962C8B-B14F-4D97-AF65-F5344CB8AC3E}">
        <p14:creationId xmlns:p14="http://schemas.microsoft.com/office/powerpoint/2010/main" val="36744884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Examples: </a:t>
            </a:r>
          </a:p>
        </p:txBody>
      </p:sp>
      <p:sp>
        <p:nvSpPr>
          <p:cNvPr id="3" name="Text Placeholder 2"/>
          <p:cNvSpPr>
            <a:spLocks noGrp="1"/>
          </p:cNvSpPr>
          <p:nvPr>
            <p:ph type="body" sz="quarter" idx="10"/>
          </p:nvPr>
        </p:nvSpPr>
        <p:spPr>
          <a:xfrm>
            <a:off x="592669" y="2971800"/>
            <a:ext cx="6646331" cy="3276600"/>
          </a:xfrm>
        </p:spPr>
        <p:txBody>
          <a:bodyPr/>
          <a:lstStyle/>
          <a:p>
            <a:r>
              <a:rPr lang="en-GB" i="0" dirty="0"/>
              <a:t>The staff at this clinic have always made me feel genuinely cared for and have provided compassionate support and treatment I have needed in the past.</a:t>
            </a:r>
          </a:p>
          <a:p>
            <a:r>
              <a:rPr lang="en-GB" i="0" dirty="0"/>
              <a:t>However the current phone system is terrible, it took me over a week to get through, as I was calling in between work breaks. They should consider using a messaging service where the service user could text the clinic and receive a reply when next available, rather than waiting on the phone listening to that really annoying automated message. But other than that, thanks to all staff for the great service you provide.</a:t>
            </a:r>
          </a:p>
          <a:p>
            <a:endParaRPr lang="en-GB" dirty="0"/>
          </a:p>
        </p:txBody>
      </p:sp>
      <p:sp>
        <p:nvSpPr>
          <p:cNvPr id="4" name="Text Placeholder 3"/>
          <p:cNvSpPr>
            <a:spLocks noGrp="1"/>
          </p:cNvSpPr>
          <p:nvPr>
            <p:ph type="body" sz="quarter" idx="12"/>
          </p:nvPr>
        </p:nvSpPr>
        <p:spPr>
          <a:xfrm>
            <a:off x="8686800" y="3526589"/>
            <a:ext cx="3048000" cy="1846659"/>
          </a:xfrm>
        </p:spPr>
        <p:txBody>
          <a:bodyPr/>
          <a:lstStyle/>
          <a:p>
            <a:r>
              <a:rPr lang="en-GB" dirty="0"/>
              <a:t>What was good? Care Compassion Staff Support treatment</a:t>
            </a:r>
          </a:p>
          <a:p>
            <a:r>
              <a:rPr lang="en-GB" dirty="0"/>
              <a:t>What could be improved? </a:t>
            </a:r>
          </a:p>
          <a:p>
            <a:r>
              <a:rPr lang="en-GB" dirty="0"/>
              <a:t>Automated Messages Phone system </a:t>
            </a:r>
          </a:p>
        </p:txBody>
      </p:sp>
      <p:sp>
        <p:nvSpPr>
          <p:cNvPr id="5" name="Text Placeholder 4"/>
          <p:cNvSpPr>
            <a:spLocks noGrp="1"/>
          </p:cNvSpPr>
          <p:nvPr>
            <p:ph type="body" sz="quarter" idx="13"/>
          </p:nvPr>
        </p:nvSpPr>
        <p:spPr>
          <a:xfrm>
            <a:off x="685800" y="2590800"/>
            <a:ext cx="6646862" cy="307777"/>
          </a:xfrm>
        </p:spPr>
        <p:txBody>
          <a:bodyPr/>
          <a:lstStyle/>
          <a:p>
            <a:r>
              <a:rPr lang="en-GB" dirty="0"/>
              <a:t>The Story </a:t>
            </a:r>
          </a:p>
        </p:txBody>
      </p:sp>
      <p:pic>
        <p:nvPicPr>
          <p:cNvPr id="6" name="img3.png"/>
          <p:cNvPicPr/>
          <p:nvPr/>
        </p:nvPicPr>
        <p:blipFill>
          <a:blip r:embed="rId2" cstate="print"/>
          <a:stretch>
            <a:fillRect/>
          </a:stretch>
        </p:blipFill>
        <p:spPr>
          <a:xfrm>
            <a:off x="9372600" y="6019800"/>
            <a:ext cx="2540636" cy="743586"/>
          </a:xfrm>
          <a:prstGeom prst="rect">
            <a:avLst/>
          </a:prstGeom>
        </p:spPr>
      </p:pic>
    </p:spTree>
    <p:extLst>
      <p:ext uri="{BB962C8B-B14F-4D97-AF65-F5344CB8AC3E}">
        <p14:creationId xmlns:p14="http://schemas.microsoft.com/office/powerpoint/2010/main" val="15269729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Examples</a:t>
            </a:r>
          </a:p>
        </p:txBody>
      </p:sp>
      <p:sp>
        <p:nvSpPr>
          <p:cNvPr id="3" name="Text Placeholder 2"/>
          <p:cNvSpPr>
            <a:spLocks noGrp="1"/>
          </p:cNvSpPr>
          <p:nvPr>
            <p:ph type="body" sz="quarter" idx="10"/>
          </p:nvPr>
        </p:nvSpPr>
        <p:spPr>
          <a:xfrm>
            <a:off x="248181" y="2850952"/>
            <a:ext cx="7010400" cy="3930848"/>
          </a:xfrm>
        </p:spPr>
        <p:txBody>
          <a:bodyPr/>
          <a:lstStyle/>
          <a:p>
            <a:r>
              <a:rPr lang="en-GB" sz="1600" i="0" dirty="0"/>
              <a:t>Thank you for taking the time to provide feedback on the service you received. I would like to apologise for the difficulties you have had in accessing our service via the telephone. Our telephone lines are extremely busy and this does mean we have patients who struggle to get through to book appointments. We are looking to upgrade our telephone system to improve access for our patients and also advise our patients of the call waiting time, as well as introduce online appointment booking for some of our services. Your feedback helps to escalate the importance of these changes and I would hope you will see an improvement in the next 3-6 months.</a:t>
            </a:r>
          </a:p>
          <a:p>
            <a:r>
              <a:rPr lang="en-GB" sz="1600" i="0" dirty="0"/>
              <a:t>I appreciate you making positive comments about the care you receive when you attend our clinic, as the staff are committed to providing a high quality service.</a:t>
            </a:r>
          </a:p>
          <a:p>
            <a:r>
              <a:rPr lang="en-GB" sz="1600" i="0" dirty="0"/>
              <a:t>If you continue to experience issues with the contacting our service, I would be happy with you emailing me directly.</a:t>
            </a:r>
          </a:p>
          <a:p>
            <a:r>
              <a:rPr lang="en-GB" sz="1600" i="0" dirty="0"/>
              <a:t>Kind regards.</a:t>
            </a:r>
          </a:p>
          <a:p>
            <a:endParaRPr lang="en-GB" dirty="0"/>
          </a:p>
        </p:txBody>
      </p:sp>
      <p:sp>
        <p:nvSpPr>
          <p:cNvPr id="4" name="Text Placeholder 3"/>
          <p:cNvSpPr>
            <a:spLocks noGrp="1"/>
          </p:cNvSpPr>
          <p:nvPr>
            <p:ph type="body" sz="quarter" idx="12"/>
          </p:nvPr>
        </p:nvSpPr>
        <p:spPr>
          <a:xfrm>
            <a:off x="8686800" y="3526589"/>
            <a:ext cx="3048000" cy="1231106"/>
          </a:xfrm>
        </p:spPr>
        <p:txBody>
          <a:bodyPr/>
          <a:lstStyle/>
          <a:p>
            <a:r>
              <a:rPr lang="en-GB" dirty="0"/>
              <a:t>Acknowledges the concern.</a:t>
            </a:r>
          </a:p>
          <a:p>
            <a:r>
              <a:rPr lang="en-GB" dirty="0"/>
              <a:t>What the plan is.</a:t>
            </a:r>
          </a:p>
          <a:p>
            <a:r>
              <a:rPr lang="en-GB" dirty="0"/>
              <a:t>Timescale for improvement.</a:t>
            </a:r>
          </a:p>
          <a:p>
            <a:r>
              <a:rPr lang="en-GB" dirty="0"/>
              <a:t>The impact there story has.</a:t>
            </a:r>
          </a:p>
        </p:txBody>
      </p:sp>
      <p:sp>
        <p:nvSpPr>
          <p:cNvPr id="5" name="Text Placeholder 4"/>
          <p:cNvSpPr>
            <a:spLocks noGrp="1"/>
          </p:cNvSpPr>
          <p:nvPr>
            <p:ph type="body" sz="quarter" idx="13"/>
          </p:nvPr>
        </p:nvSpPr>
        <p:spPr>
          <a:xfrm>
            <a:off x="248181" y="2543175"/>
            <a:ext cx="6646862" cy="307777"/>
          </a:xfrm>
        </p:spPr>
        <p:txBody>
          <a:bodyPr/>
          <a:lstStyle/>
          <a:p>
            <a:r>
              <a:rPr lang="en-GB" dirty="0"/>
              <a:t>Response: </a:t>
            </a:r>
          </a:p>
        </p:txBody>
      </p:sp>
      <p:pic>
        <p:nvPicPr>
          <p:cNvPr id="6" name="img3.png"/>
          <p:cNvPicPr/>
          <p:nvPr/>
        </p:nvPicPr>
        <p:blipFill>
          <a:blip r:embed="rId3" cstate="print"/>
          <a:stretch>
            <a:fillRect/>
          </a:stretch>
        </p:blipFill>
        <p:spPr>
          <a:xfrm>
            <a:off x="9372600" y="5867400"/>
            <a:ext cx="2540636" cy="743586"/>
          </a:xfrm>
          <a:prstGeom prst="rect">
            <a:avLst/>
          </a:prstGeom>
        </p:spPr>
      </p:pic>
    </p:spTree>
    <p:extLst>
      <p:ext uri="{BB962C8B-B14F-4D97-AF65-F5344CB8AC3E}">
        <p14:creationId xmlns:p14="http://schemas.microsoft.com/office/powerpoint/2010/main" val="29139536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Examples: </a:t>
            </a:r>
          </a:p>
        </p:txBody>
      </p:sp>
      <p:sp>
        <p:nvSpPr>
          <p:cNvPr id="3" name="Text Placeholder 2"/>
          <p:cNvSpPr>
            <a:spLocks noGrp="1"/>
          </p:cNvSpPr>
          <p:nvPr>
            <p:ph type="body" sz="quarter" idx="10"/>
          </p:nvPr>
        </p:nvSpPr>
        <p:spPr>
          <a:xfrm>
            <a:off x="457200" y="3042458"/>
            <a:ext cx="6646331" cy="1231106"/>
          </a:xfrm>
        </p:spPr>
        <p:txBody>
          <a:bodyPr/>
          <a:lstStyle/>
          <a:p>
            <a:r>
              <a:rPr lang="en-GB" i="0" dirty="0"/>
              <a:t>Removal of implant was quick and efficient, however I was 20 minutes late going into my appointment. Frustrating when it was the first appointment of the day and I could see &amp; hear staff talking about their weekends.</a:t>
            </a:r>
            <a:endParaRPr lang="en-GB" dirty="0"/>
          </a:p>
        </p:txBody>
      </p:sp>
      <p:sp>
        <p:nvSpPr>
          <p:cNvPr id="4" name="Text Placeholder 3"/>
          <p:cNvSpPr>
            <a:spLocks noGrp="1"/>
          </p:cNvSpPr>
          <p:nvPr>
            <p:ph type="body" sz="quarter" idx="12"/>
          </p:nvPr>
        </p:nvSpPr>
        <p:spPr>
          <a:xfrm>
            <a:off x="8686800" y="3526589"/>
            <a:ext cx="3048000" cy="1231106"/>
          </a:xfrm>
        </p:spPr>
        <p:txBody>
          <a:bodyPr/>
          <a:lstStyle/>
          <a:p>
            <a:r>
              <a:rPr lang="en-GB" dirty="0"/>
              <a:t>What was good? Care efficient</a:t>
            </a:r>
          </a:p>
          <a:p>
            <a:r>
              <a:rPr lang="en-GB" dirty="0"/>
              <a:t>What could be improved? </a:t>
            </a:r>
          </a:p>
          <a:p>
            <a:r>
              <a:rPr lang="en-GB" dirty="0"/>
              <a:t>Wait for appointment</a:t>
            </a:r>
          </a:p>
        </p:txBody>
      </p:sp>
      <p:sp>
        <p:nvSpPr>
          <p:cNvPr id="5" name="Text Placeholder 4"/>
          <p:cNvSpPr>
            <a:spLocks noGrp="1"/>
          </p:cNvSpPr>
          <p:nvPr>
            <p:ph type="body" sz="quarter" idx="13"/>
          </p:nvPr>
        </p:nvSpPr>
        <p:spPr>
          <a:xfrm>
            <a:off x="457200" y="2590800"/>
            <a:ext cx="6646862" cy="307777"/>
          </a:xfrm>
        </p:spPr>
        <p:txBody>
          <a:bodyPr/>
          <a:lstStyle/>
          <a:p>
            <a:r>
              <a:rPr lang="en-GB" dirty="0"/>
              <a:t>The Story </a:t>
            </a:r>
          </a:p>
        </p:txBody>
      </p:sp>
      <p:pic>
        <p:nvPicPr>
          <p:cNvPr id="6" name="img3.png"/>
          <p:cNvPicPr/>
          <p:nvPr/>
        </p:nvPicPr>
        <p:blipFill>
          <a:blip r:embed="rId2" cstate="print"/>
          <a:stretch>
            <a:fillRect/>
          </a:stretch>
        </p:blipFill>
        <p:spPr>
          <a:xfrm>
            <a:off x="9372600" y="6019800"/>
            <a:ext cx="2540636" cy="743586"/>
          </a:xfrm>
          <a:prstGeom prst="rect">
            <a:avLst/>
          </a:prstGeom>
        </p:spPr>
      </p:pic>
    </p:spTree>
    <p:extLst>
      <p:ext uri="{BB962C8B-B14F-4D97-AF65-F5344CB8AC3E}">
        <p14:creationId xmlns:p14="http://schemas.microsoft.com/office/powerpoint/2010/main" val="25004469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Examples</a:t>
            </a:r>
          </a:p>
        </p:txBody>
      </p:sp>
      <p:sp>
        <p:nvSpPr>
          <p:cNvPr id="3" name="Text Placeholder 2"/>
          <p:cNvSpPr>
            <a:spLocks noGrp="1"/>
          </p:cNvSpPr>
          <p:nvPr>
            <p:ph type="body" sz="quarter" idx="10"/>
          </p:nvPr>
        </p:nvSpPr>
        <p:spPr>
          <a:xfrm>
            <a:off x="248181" y="2850952"/>
            <a:ext cx="7010400" cy="4031873"/>
          </a:xfrm>
        </p:spPr>
        <p:txBody>
          <a:bodyPr/>
          <a:lstStyle/>
          <a:p>
            <a:r>
              <a:rPr lang="en-GB" sz="1600" i="0" dirty="0"/>
              <a:t>Many thanks for taking the time to offer feedback about your visit to our service. I am pleased to hear that the removal of your implant was quick and efficient, but do understand the frustration you felt while waiting for your appointment.</a:t>
            </a:r>
          </a:p>
          <a:p>
            <a:r>
              <a:rPr lang="en-GB" sz="1600" i="0" dirty="0"/>
              <a:t>I appreciate that you were booked in for the first appointment of the day and apologise that you were not seen on time.</a:t>
            </a:r>
          </a:p>
          <a:p>
            <a:r>
              <a:rPr lang="en-GB" sz="1600" i="0" dirty="0"/>
              <a:t>At the start of each day staff have a short meeting to discuss working arrangements in clinic and unfortunately the reception area is the only space able to facilitate this. We have taken on board your comments and moving forward, the meeting will end prior to patients entering the waiting room.</a:t>
            </a:r>
          </a:p>
          <a:p>
            <a:r>
              <a:rPr lang="en-GB" sz="1600" i="0" dirty="0"/>
              <a:t>Thank you again for your feedback, without it this change to practice would not have occurred.</a:t>
            </a:r>
          </a:p>
          <a:p>
            <a:r>
              <a:rPr lang="en-GB" sz="1600" i="0" dirty="0"/>
              <a:t>Kind regards,</a:t>
            </a:r>
          </a:p>
          <a:p>
            <a:endParaRPr lang="en-GB" dirty="0"/>
          </a:p>
        </p:txBody>
      </p:sp>
      <p:sp>
        <p:nvSpPr>
          <p:cNvPr id="4" name="Text Placeholder 3"/>
          <p:cNvSpPr>
            <a:spLocks noGrp="1"/>
          </p:cNvSpPr>
          <p:nvPr>
            <p:ph type="body" sz="quarter" idx="12"/>
          </p:nvPr>
        </p:nvSpPr>
        <p:spPr>
          <a:xfrm>
            <a:off x="8686800" y="3526589"/>
            <a:ext cx="3048000" cy="1231106"/>
          </a:xfrm>
        </p:spPr>
        <p:txBody>
          <a:bodyPr/>
          <a:lstStyle/>
          <a:p>
            <a:r>
              <a:rPr lang="en-GB" dirty="0"/>
              <a:t>Acknowledges the concern.</a:t>
            </a:r>
          </a:p>
          <a:p>
            <a:r>
              <a:rPr lang="en-GB" dirty="0"/>
              <a:t>Apologises</a:t>
            </a:r>
          </a:p>
          <a:p>
            <a:r>
              <a:rPr lang="en-GB" dirty="0"/>
              <a:t>What the plan is.</a:t>
            </a:r>
          </a:p>
          <a:p>
            <a:r>
              <a:rPr lang="en-GB" dirty="0"/>
              <a:t>The impact there story has.</a:t>
            </a:r>
          </a:p>
        </p:txBody>
      </p:sp>
      <p:sp>
        <p:nvSpPr>
          <p:cNvPr id="5" name="Text Placeholder 4"/>
          <p:cNvSpPr>
            <a:spLocks noGrp="1"/>
          </p:cNvSpPr>
          <p:nvPr>
            <p:ph type="body" sz="quarter" idx="13"/>
          </p:nvPr>
        </p:nvSpPr>
        <p:spPr>
          <a:xfrm>
            <a:off x="248181" y="2543175"/>
            <a:ext cx="6646862" cy="307777"/>
          </a:xfrm>
        </p:spPr>
        <p:txBody>
          <a:bodyPr/>
          <a:lstStyle/>
          <a:p>
            <a:r>
              <a:rPr lang="en-GB" dirty="0"/>
              <a:t>Response: </a:t>
            </a:r>
          </a:p>
        </p:txBody>
      </p:sp>
      <p:pic>
        <p:nvPicPr>
          <p:cNvPr id="6" name="img3.png"/>
          <p:cNvPicPr/>
          <p:nvPr/>
        </p:nvPicPr>
        <p:blipFill>
          <a:blip r:embed="rId3" cstate="print"/>
          <a:stretch>
            <a:fillRect/>
          </a:stretch>
        </p:blipFill>
        <p:spPr>
          <a:xfrm>
            <a:off x="9372600" y="5867400"/>
            <a:ext cx="2540636" cy="743586"/>
          </a:xfrm>
          <a:prstGeom prst="rect">
            <a:avLst/>
          </a:prstGeom>
        </p:spPr>
      </p:pic>
    </p:spTree>
    <p:extLst>
      <p:ext uri="{BB962C8B-B14F-4D97-AF65-F5344CB8AC3E}">
        <p14:creationId xmlns:p14="http://schemas.microsoft.com/office/powerpoint/2010/main" val="91064322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58595B"/>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0F03EE9F9D4584D9F8D952715690C56" ma:contentTypeVersion="13" ma:contentTypeDescription="Create a new document." ma:contentTypeScope="" ma:versionID="a8f11e2e1af60c17b760b66bf3457f4e">
  <xsd:schema xmlns:xsd="http://www.w3.org/2001/XMLSchema" xmlns:xs="http://www.w3.org/2001/XMLSchema" xmlns:p="http://schemas.microsoft.com/office/2006/metadata/properties" xmlns:ns2="f47fa861-369f-4035-a868-dd727a8f1ebe" xmlns:ns3="db480776-5128-43a3-b677-12ebb2d77427" targetNamespace="http://schemas.microsoft.com/office/2006/metadata/properties" ma:root="true" ma:fieldsID="b26d460d196d698abad68d76cc20e04b" ns2:_="" ns3:_="">
    <xsd:import namespace="f47fa861-369f-4035-a868-dd727a8f1ebe"/>
    <xsd:import namespace="db480776-5128-43a3-b677-12ebb2d77427"/>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2:MediaServiceLocation" minOccurs="0"/>
                <xsd:element ref="ns3:SharedWithUsers" minOccurs="0"/>
                <xsd:element ref="ns3:SharedWithDetails" minOccurs="0"/>
                <xsd:element ref="ns2:MediaServiceAutoKeyPoints" minOccurs="0"/>
                <xsd:element ref="ns2:MediaServiceKeyPoints"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47fa861-369f-4035-a868-dd727a8f1eb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DateTaken" ma:index="14" nillable="true" ma:displayName="MediaServiceDateTaken" ma:hidden="true" ma:internalName="MediaServiceDateTaken"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element name="MediaLengthInSeconds" ma:index="20" nillable="true" ma:displayName="Length (seconds)"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db480776-5128-43a3-b677-12ebb2d77427" elementFormDefault="qualified">
    <xsd:import namespace="http://schemas.microsoft.com/office/2006/documentManagement/types"/>
    <xsd:import namespace="http://schemas.microsoft.com/office/infopath/2007/PartnerControls"/>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4C7E084F-B3D8-4D2F-9B91-406A9C908286}"/>
</file>

<file path=customXml/itemProps2.xml><?xml version="1.0" encoding="utf-8"?>
<ds:datastoreItem xmlns:ds="http://schemas.openxmlformats.org/officeDocument/2006/customXml" ds:itemID="{02D4EF47-42A1-44CB-838B-7FC794281ACA}"/>
</file>

<file path=customXml/itemProps3.xml><?xml version="1.0" encoding="utf-8"?>
<ds:datastoreItem xmlns:ds="http://schemas.openxmlformats.org/officeDocument/2006/customXml" ds:itemID="{B01BA6BE-A0A2-4142-BAC1-2437F4724B3B}"/>
</file>

<file path=docProps/app.xml><?xml version="1.0" encoding="utf-8"?>
<Properties xmlns="http://schemas.openxmlformats.org/officeDocument/2006/extended-properties" xmlns:vt="http://schemas.openxmlformats.org/officeDocument/2006/docPropsVTypes">
  <Template/>
  <TotalTime>0</TotalTime>
  <Words>1141</Words>
  <Application>Microsoft Office PowerPoint</Application>
  <PresentationFormat>Widescreen</PresentationFormat>
  <Paragraphs>102</Paragraphs>
  <Slides>10</Slides>
  <Notes>7</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10</vt:i4>
      </vt:variant>
    </vt:vector>
  </HeadingPairs>
  <TitlesOfParts>
    <vt:vector size="13" baseType="lpstr">
      <vt:lpstr>Arial</vt:lpstr>
      <vt:lpstr>Calibri</vt:lpstr>
      <vt:lpstr>Office Theme</vt:lpstr>
      <vt:lpstr>PowerPoint Presentation</vt:lpstr>
      <vt:lpstr>Inclusion Services </vt:lpstr>
      <vt:lpstr>Inclusion Services </vt:lpstr>
      <vt:lpstr>The last year on Care Opinion</vt:lpstr>
      <vt:lpstr>Impact on services</vt:lpstr>
      <vt:lpstr>Examples: </vt:lpstr>
      <vt:lpstr>Examples</vt:lpstr>
      <vt:lpstr>Examples: </vt:lpstr>
      <vt:lpstr>Examples</vt:lpstr>
      <vt:lpstr>The Future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Karen Marsh (RRE) MPFT</dc:creator>
  <cp:lastModifiedBy>Tracy Molloy</cp:lastModifiedBy>
  <cp:revision>25</cp:revision>
  <cp:lastPrinted>2021-01-05T18:26:17Z</cp:lastPrinted>
  <dcterms:created xsi:type="dcterms:W3CDTF">2020-12-04T11:03:46Z</dcterms:created>
  <dcterms:modified xsi:type="dcterms:W3CDTF">2022-05-05T14:30:20Z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2020-12-04T00:00:00Z</vt:filetime>
  </property>
  <property fmtid="{D5CDD505-2E9C-101B-9397-08002B2CF9AE}" pid="3" name="Creator">
    <vt:lpwstr>Adobe InDesign 16.0 (Macintosh)</vt:lpwstr>
  </property>
  <property fmtid="{D5CDD505-2E9C-101B-9397-08002B2CF9AE}" pid="4" name="LastSaved">
    <vt:filetime>2020-12-04T00:00:00Z</vt:filetime>
  </property>
  <property fmtid="{D5CDD505-2E9C-101B-9397-08002B2CF9AE}" pid="5" name="ContentTypeId">
    <vt:lpwstr>0x01010070F03EE9F9D4584D9F8D952715690C56</vt:lpwstr>
  </property>
</Properties>
</file>