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627" r:id="rId2"/>
    <p:sldId id="670" r:id="rId3"/>
    <p:sldId id="693" r:id="rId4"/>
    <p:sldId id="613" r:id="rId5"/>
    <p:sldId id="631" r:id="rId6"/>
    <p:sldId id="642" r:id="rId7"/>
    <p:sldId id="695" r:id="rId8"/>
    <p:sldId id="696" r:id="rId9"/>
    <p:sldId id="634" r:id="rId10"/>
    <p:sldId id="698" r:id="rId11"/>
    <p:sldId id="699" r:id="rId12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55" d="100"/>
          <a:sy n="55" d="100"/>
        </p:scale>
        <p:origin x="126" y="8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2564904"/>
            <a:ext cx="7772400" cy="2088232"/>
          </a:xfrm>
        </p:spPr>
        <p:txBody>
          <a:bodyPr/>
          <a:lstStyle/>
          <a:p>
            <a:r>
              <a:rPr lang="en-GB" altLang="en-US" sz="3600" dirty="0">
                <a:solidFill>
                  <a:srgbClr val="B10053"/>
                </a:solidFill>
              </a:rPr>
              <a:t>People helping mental health care get better</a:t>
            </a:r>
            <a:br>
              <a:rPr lang="en-GB" altLang="en-US" sz="3200" dirty="0">
                <a:solidFill>
                  <a:srgbClr val="B10053"/>
                </a:solidFill>
              </a:rPr>
            </a:br>
            <a:br>
              <a:rPr lang="en-GB" altLang="en-US" sz="3200" dirty="0">
                <a:solidFill>
                  <a:srgbClr val="B10053"/>
                </a:solidFill>
              </a:rPr>
            </a:br>
            <a:r>
              <a:rPr lang="en-GB" altLang="en-US" sz="3200" dirty="0">
                <a:solidFill>
                  <a:srgbClr val="B10053"/>
                </a:solidFill>
              </a:rPr>
              <a:t>#</a:t>
            </a:r>
            <a:r>
              <a:rPr lang="en-GB" altLang="en-US" sz="3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coLondon17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589240"/>
            <a:ext cx="7016750" cy="720080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</a:t>
            </a:r>
          </a:p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@</a:t>
            </a:r>
            <a:r>
              <a:rPr lang="en-GB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jamesfm55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1196752"/>
            <a:ext cx="4032374" cy="12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BA07-7373-409D-8136-30B455EF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297"/>
            <a:ext cx="8229600" cy="1143000"/>
          </a:xfrm>
        </p:spPr>
        <p:txBody>
          <a:bodyPr/>
          <a:lstStyle/>
          <a:p>
            <a:r>
              <a:rPr lang="en-GB" dirty="0"/>
              <a:t>Our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A488-414B-4CCB-B2BA-D7FD3F20C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/>
              <a:t>Innovation</a:t>
            </a:r>
          </a:p>
          <a:p>
            <a:r>
              <a:rPr lang="en-GB" sz="4800" dirty="0"/>
              <a:t>Transparency</a:t>
            </a:r>
          </a:p>
          <a:p>
            <a:r>
              <a:rPr lang="en-GB" sz="4800" dirty="0"/>
              <a:t>Inclusivity</a:t>
            </a:r>
          </a:p>
          <a:p>
            <a:r>
              <a:rPr lang="en-GB" sz="4800" dirty="0"/>
              <a:t>Positivity</a:t>
            </a:r>
          </a:p>
          <a:p>
            <a:r>
              <a:rPr lang="en-GB" sz="4800" dirty="0"/>
              <a:t>Humanity</a:t>
            </a:r>
          </a:p>
        </p:txBody>
      </p:sp>
    </p:spTree>
    <p:extLst>
      <p:ext uri="{BB962C8B-B14F-4D97-AF65-F5344CB8AC3E}">
        <p14:creationId xmlns:p14="http://schemas.microsoft.com/office/powerpoint/2010/main" val="384439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7070"/>
            <a:ext cx="5328592" cy="2329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34" y="3645024"/>
            <a:ext cx="650451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0"/>
            <a:ext cx="9981885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0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Our mission is 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people can share </a:t>
            </a:r>
            <a:r>
              <a:rPr lang="en-GB" sz="2800" dirty="0"/>
              <a:t>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stories are directed </a:t>
            </a:r>
            <a:r>
              <a:rPr lang="en-GB" sz="2800" dirty="0"/>
              <a:t>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everyone can see </a:t>
            </a:r>
            <a:r>
              <a:rPr lang="en-GB" sz="2800" dirty="0"/>
              <a:t>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506895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293" y="2204864"/>
            <a:ext cx="3428571" cy="3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192" y="2241893"/>
            <a:ext cx="7272808" cy="43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0" y="0"/>
            <a:ext cx="805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955"/>
            <a:ext cx="8190476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7" y="3247289"/>
            <a:ext cx="816190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58388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60007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6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4357"/>
            <a:ext cx="5400600" cy="66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20</a:t>
            </a:r>
            <a:r>
              <a:rPr lang="en-GB" sz="5400" b="1" dirty="0">
                <a:solidFill>
                  <a:srgbClr val="FF0066"/>
                </a:solidFill>
              </a:rPr>
              <a:t>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90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7,000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9503</TotalTime>
  <Words>116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Veto Com</vt:lpstr>
      <vt:lpstr>PO-for-the-board</vt:lpstr>
      <vt:lpstr>People helping mental health care get better  #coLondon17</vt:lpstr>
      <vt:lpstr>PowerPoint Presentation</vt:lpstr>
      <vt:lpstr>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values</vt:lpstr>
      <vt:lpstr>PowerPoint Presentation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444</cp:revision>
  <dcterms:created xsi:type="dcterms:W3CDTF">2009-01-20T20:54:59Z</dcterms:created>
  <dcterms:modified xsi:type="dcterms:W3CDTF">2017-10-31T14:16:58Z</dcterms:modified>
</cp:coreProperties>
</file>