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28" r:id="rId2"/>
    <p:sldId id="629" r:id="rId3"/>
    <p:sldId id="653" r:id="rId4"/>
    <p:sldId id="652" r:id="rId5"/>
    <p:sldId id="631" r:id="rId6"/>
    <p:sldId id="622" r:id="rId7"/>
    <p:sldId id="634" r:id="rId8"/>
    <p:sldId id="647" r:id="rId9"/>
    <p:sldId id="654" r:id="rId10"/>
    <p:sldId id="655" r:id="rId11"/>
    <p:sldId id="642" r:id="rId12"/>
    <p:sldId id="656" r:id="rId13"/>
    <p:sldId id="644" r:id="rId14"/>
    <p:sldId id="646" r:id="rId15"/>
    <p:sldId id="650" r:id="rId16"/>
    <p:sldId id="651" r:id="rId17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95" d="100"/>
          <a:sy n="95" d="100"/>
        </p:scale>
        <p:origin x="820" y="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05AC1B53-E20D-4C34-AFCB-927B72A9FDFF}"/>
    <pc:docChg chg="delSld modSld">
      <pc:chgData name="James Munro" userId="1ad2e850bc443176" providerId="LiveId" clId="{05AC1B53-E20D-4C34-AFCB-927B72A9FDFF}" dt="2017-09-12T21:49:37.267" v="12" actId="2696"/>
      <pc:docMkLst>
        <pc:docMk/>
      </pc:docMkLst>
      <pc:sldChg chg="del">
        <pc:chgData name="James Munro" userId="1ad2e850bc443176" providerId="LiveId" clId="{05AC1B53-E20D-4C34-AFCB-927B72A9FDFF}" dt="2017-09-12T21:49:06.836" v="11" actId="2696"/>
        <pc:sldMkLst>
          <pc:docMk/>
          <pc:sldMk cId="3369692277" sldId="636"/>
        </pc:sldMkLst>
      </pc:sldChg>
      <pc:sldChg chg="del">
        <pc:chgData name="James Munro" userId="1ad2e850bc443176" providerId="LiveId" clId="{05AC1B53-E20D-4C34-AFCB-927B72A9FDFF}" dt="2017-09-12T21:49:37.267" v="12" actId="2696"/>
        <pc:sldMkLst>
          <pc:docMk/>
          <pc:sldMk cId="3782997678" sldId="649"/>
        </pc:sldMkLst>
      </pc:sldChg>
      <pc:sldChg chg="modSp">
        <pc:chgData name="James Munro" userId="1ad2e850bc443176" providerId="LiveId" clId="{05AC1B53-E20D-4C34-AFCB-927B72A9FDFF}" dt="2017-09-12T21:47:05.298" v="10" actId="1076"/>
        <pc:sldMkLst>
          <pc:docMk/>
          <pc:sldMk cId="3844391748" sldId="652"/>
        </pc:sldMkLst>
        <pc:spChg chg="mod">
          <ac:chgData name="James Munro" userId="1ad2e850bc443176" providerId="LiveId" clId="{05AC1B53-E20D-4C34-AFCB-927B72A9FDFF}" dt="2017-09-12T21:47:05.298" v="10" actId="1076"/>
          <ac:spMkLst>
            <pc:docMk/>
            <pc:sldMk cId="3844391748" sldId="652"/>
            <ac:spMk id="2" creationId="{08AEBA07-7373-409D-8136-30B455EF2133}"/>
          </ac:spMkLst>
        </pc:spChg>
        <pc:spChg chg="mod">
          <ac:chgData name="James Munro" userId="1ad2e850bc443176" providerId="LiveId" clId="{05AC1B53-E20D-4C34-AFCB-927B72A9FDFF}" dt="2017-09-12T21:47:02.342" v="9" actId="403"/>
          <ac:spMkLst>
            <pc:docMk/>
            <pc:sldMk cId="3844391748" sldId="652"/>
            <ac:spMk id="3" creationId="{9044A488-414B-4CCB-B2BA-D7FD3F20C630}"/>
          </ac:spMkLst>
        </pc:spChg>
      </pc:sldChg>
    </pc:docChg>
  </pc:docChgLst>
  <pc:docChgLst>
    <pc:chgData name="James Munro" userId="1ad2e850bc443176" providerId="LiveId" clId="{FFB27491-C9C2-4051-9E7D-CB102C363088}"/>
    <pc:docChg chg="addSld delSld modSld sldOrd">
      <pc:chgData name="James Munro" userId="1ad2e850bc443176" providerId="LiveId" clId="{FFB27491-C9C2-4051-9E7D-CB102C363088}" dt="2017-09-12T09:08:10.863" v="95"/>
      <pc:docMkLst>
        <pc:docMk/>
      </pc:docMkLst>
      <pc:sldChg chg="del ord">
        <pc:chgData name="James Munro" userId="1ad2e850bc443176" providerId="LiveId" clId="{FFB27491-C9C2-4051-9E7D-CB102C363088}" dt="2017-09-12T08:47:35.113" v="91" actId="2696"/>
        <pc:sldMkLst>
          <pc:docMk/>
          <pc:sldMk cId="475965731" sldId="613"/>
        </pc:sldMkLst>
      </pc:sldChg>
      <pc:sldChg chg="del">
        <pc:chgData name="James Munro" userId="1ad2e850bc443176" providerId="LiveId" clId="{FFB27491-C9C2-4051-9E7D-CB102C363088}" dt="2017-09-11T21:30:14.199" v="16" actId="2696"/>
        <pc:sldMkLst>
          <pc:docMk/>
          <pc:sldMk cId="2134171018" sldId="624"/>
        </pc:sldMkLst>
      </pc:sldChg>
      <pc:sldChg chg="del">
        <pc:chgData name="James Munro" userId="1ad2e850bc443176" providerId="LiveId" clId="{FFB27491-C9C2-4051-9E7D-CB102C363088}" dt="2017-09-11T21:30:14.199" v="13" actId="2696"/>
        <pc:sldMkLst>
          <pc:docMk/>
          <pc:sldMk cId="547930200" sldId="625"/>
        </pc:sldMkLst>
      </pc:sldChg>
      <pc:sldChg chg="del">
        <pc:chgData name="James Munro" userId="1ad2e850bc443176" providerId="LiveId" clId="{FFB27491-C9C2-4051-9E7D-CB102C363088}" dt="2017-09-11T21:29:30.706" v="0" actId="2696"/>
        <pc:sldMkLst>
          <pc:docMk/>
          <pc:sldMk cId="173613400" sldId="627"/>
        </pc:sldMkLst>
      </pc:sldChg>
      <pc:sldChg chg="modSp">
        <pc:chgData name="James Munro" userId="1ad2e850bc443176" providerId="LiveId" clId="{FFB27491-C9C2-4051-9E7D-CB102C363088}" dt="2017-09-12T08:45:23.177" v="26" actId="20577"/>
        <pc:sldMkLst>
          <pc:docMk/>
          <pc:sldMk cId="3847571083" sldId="634"/>
        </pc:sldMkLst>
        <pc:spChg chg="mod">
          <ac:chgData name="James Munro" userId="1ad2e850bc443176" providerId="LiveId" clId="{FFB27491-C9C2-4051-9E7D-CB102C363088}" dt="2017-09-12T08:45:23.177" v="26" actId="20577"/>
          <ac:spMkLst>
            <pc:docMk/>
            <pc:sldMk cId="3847571083" sldId="634"/>
            <ac:spMk id="6" creationId="{00000000-0000-0000-0000-000000000000}"/>
          </ac:spMkLst>
        </pc:spChg>
      </pc:sldChg>
      <pc:sldChg chg="del">
        <pc:chgData name="James Munro" userId="1ad2e850bc443176" providerId="LiveId" clId="{FFB27491-C9C2-4051-9E7D-CB102C363088}" dt="2017-09-11T21:30:14.199" v="15" actId="2696"/>
        <pc:sldMkLst>
          <pc:docMk/>
          <pc:sldMk cId="1206762610" sldId="641"/>
        </pc:sldMkLst>
      </pc:sldChg>
      <pc:sldChg chg="ord">
        <pc:chgData name="James Munro" userId="1ad2e850bc443176" providerId="LiveId" clId="{FFB27491-C9C2-4051-9E7D-CB102C363088}" dt="2017-09-12T09:08:10.863" v="95"/>
        <pc:sldMkLst>
          <pc:docMk/>
          <pc:sldMk cId="4075373158" sldId="642"/>
        </pc:sldMkLst>
      </pc:sldChg>
      <pc:sldChg chg="del">
        <pc:chgData name="James Munro" userId="1ad2e850bc443176" providerId="LiveId" clId="{FFB27491-C9C2-4051-9E7D-CB102C363088}" dt="2017-09-12T08:45:14.405" v="22" actId="2696"/>
        <pc:sldMkLst>
          <pc:docMk/>
          <pc:sldMk cId="4009201856" sldId="643"/>
        </pc:sldMkLst>
      </pc:sldChg>
      <pc:sldChg chg="del">
        <pc:chgData name="James Munro" userId="1ad2e850bc443176" providerId="LiveId" clId="{FFB27491-C9C2-4051-9E7D-CB102C363088}" dt="2017-09-11T21:29:53.204" v="9" actId="2696"/>
        <pc:sldMkLst>
          <pc:docMk/>
          <pc:sldMk cId="2570635144" sldId="645"/>
        </pc:sldMkLst>
      </pc:sldChg>
      <pc:sldChg chg="del">
        <pc:chgData name="James Munro" userId="1ad2e850bc443176" providerId="LiveId" clId="{FFB27491-C9C2-4051-9E7D-CB102C363088}" dt="2017-09-11T21:30:14.199" v="14" actId="2696"/>
        <pc:sldMkLst>
          <pc:docMk/>
          <pc:sldMk cId="914691493" sldId="648"/>
        </pc:sldMkLst>
      </pc:sldChg>
      <pc:sldChg chg="del">
        <pc:chgData name="James Munro" userId="1ad2e850bc443176" providerId="LiveId" clId="{FFB27491-C9C2-4051-9E7D-CB102C363088}" dt="2017-09-11T21:30:14.197" v="11" actId="2696"/>
        <pc:sldMkLst>
          <pc:docMk/>
          <pc:sldMk cId="3034825135" sldId="652"/>
        </pc:sldMkLst>
      </pc:sldChg>
      <pc:sldChg chg="modSp add">
        <pc:chgData name="James Munro" userId="1ad2e850bc443176" providerId="LiveId" clId="{FFB27491-C9C2-4051-9E7D-CB102C363088}" dt="2017-09-12T08:46:25.182" v="88" actId="20577"/>
        <pc:sldMkLst>
          <pc:docMk/>
          <pc:sldMk cId="3844391748" sldId="652"/>
        </pc:sldMkLst>
        <pc:spChg chg="mod">
          <ac:chgData name="James Munro" userId="1ad2e850bc443176" providerId="LiveId" clId="{FFB27491-C9C2-4051-9E7D-CB102C363088}" dt="2017-09-12T08:45:48.456" v="33" actId="20577"/>
          <ac:spMkLst>
            <pc:docMk/>
            <pc:sldMk cId="3844391748" sldId="652"/>
            <ac:spMk id="2" creationId="{08AEBA07-7373-409D-8136-30B455EF2133}"/>
          </ac:spMkLst>
        </pc:spChg>
        <pc:spChg chg="mod">
          <ac:chgData name="James Munro" userId="1ad2e850bc443176" providerId="LiveId" clId="{FFB27491-C9C2-4051-9E7D-CB102C363088}" dt="2017-09-12T08:46:25.182" v="88" actId="20577"/>
          <ac:spMkLst>
            <pc:docMk/>
            <pc:sldMk cId="3844391748" sldId="652"/>
            <ac:spMk id="3" creationId="{9044A488-414B-4CCB-B2BA-D7FD3F20C630}"/>
          </ac:spMkLst>
        </pc:spChg>
      </pc:sldChg>
      <pc:sldChg chg="add">
        <pc:chgData name="James Munro" userId="1ad2e850bc443176" providerId="LiveId" clId="{FFB27491-C9C2-4051-9E7D-CB102C363088}" dt="2017-09-12T08:47:32.706" v="90"/>
        <pc:sldMkLst>
          <pc:docMk/>
          <pc:sldMk cId="1759433232" sldId="653"/>
        </pc:sldMkLst>
      </pc:sldChg>
      <pc:sldChg chg="del">
        <pc:chgData name="James Munro" userId="1ad2e850bc443176" providerId="LiveId" clId="{FFB27491-C9C2-4051-9E7D-CB102C363088}" dt="2017-09-11T21:30:14.199" v="12" actId="2696"/>
        <pc:sldMkLst>
          <pc:docMk/>
          <pc:sldMk cId="4192795085" sldId="653"/>
        </pc:sldMkLst>
      </pc:sldChg>
      <pc:sldChg chg="del">
        <pc:chgData name="James Munro" userId="1ad2e850bc443176" providerId="LiveId" clId="{FFB27491-C9C2-4051-9E7D-CB102C363088}" dt="2017-09-11T21:29:56.957" v="10" actId="2696"/>
        <pc:sldMkLst>
          <pc:docMk/>
          <pc:sldMk cId="2410899517" sldId="654"/>
        </pc:sldMkLst>
      </pc:sldChg>
      <pc:sldChg chg="add">
        <pc:chgData name="James Munro" userId="1ad2e850bc443176" providerId="LiveId" clId="{FFB27491-C9C2-4051-9E7D-CB102C363088}" dt="2017-09-12T08:48:01.815" v="92"/>
        <pc:sldMkLst>
          <pc:docMk/>
          <pc:sldMk cId="4229869231" sldId="654"/>
        </pc:sldMkLst>
      </pc:sldChg>
      <pc:sldChg chg="add">
        <pc:chgData name="James Munro" userId="1ad2e850bc443176" providerId="LiveId" clId="{FFB27491-C9C2-4051-9E7D-CB102C363088}" dt="2017-09-12T08:48:06.134" v="93"/>
        <pc:sldMkLst>
          <pc:docMk/>
          <pc:sldMk cId="843578014" sldId="655"/>
        </pc:sldMkLst>
      </pc:sldChg>
      <pc:sldChg chg="add">
        <pc:chgData name="James Munro" userId="1ad2e850bc443176" providerId="LiveId" clId="{FFB27491-C9C2-4051-9E7D-CB102C363088}" dt="2017-09-12T08:48:22.815" v="94"/>
        <pc:sldMkLst>
          <pc:docMk/>
          <pc:sldMk cId="944897989" sldId="656"/>
        </pc:sldMkLst>
      </pc:sldChg>
      <pc:sldChg chg="del">
        <pc:chgData name="James Munro" userId="1ad2e850bc443176" providerId="LiveId" clId="{FFB27491-C9C2-4051-9E7D-CB102C363088}" dt="2017-09-11T21:30:14.215" v="18" actId="2696"/>
        <pc:sldMkLst>
          <pc:docMk/>
          <pc:sldMk cId="3298338552" sldId="656"/>
        </pc:sldMkLst>
      </pc:sldChg>
      <pc:sldChg chg="del">
        <pc:chgData name="James Munro" userId="1ad2e850bc443176" providerId="LiveId" clId="{FFB27491-C9C2-4051-9E7D-CB102C363088}" dt="2017-09-11T21:30:14.215" v="17" actId="2696"/>
        <pc:sldMkLst>
          <pc:docMk/>
          <pc:sldMk cId="604878077" sldId="657"/>
        </pc:sldMkLst>
      </pc:sldChg>
      <pc:sldChg chg="del">
        <pc:chgData name="James Munro" userId="1ad2e850bc443176" providerId="LiveId" clId="{FFB27491-C9C2-4051-9E7D-CB102C363088}" dt="2017-09-11T21:30:14.215" v="19" actId="2696"/>
        <pc:sldMkLst>
          <pc:docMk/>
          <pc:sldMk cId="99455699" sldId="658"/>
        </pc:sldMkLst>
      </pc:sldChg>
      <pc:sldChg chg="del">
        <pc:chgData name="James Munro" userId="1ad2e850bc443176" providerId="LiveId" clId="{FFB27491-C9C2-4051-9E7D-CB102C363088}" dt="2017-09-11T21:30:14.215" v="20" actId="2696"/>
        <pc:sldMkLst>
          <pc:docMk/>
          <pc:sldMk cId="488194903" sldId="659"/>
        </pc:sldMkLst>
      </pc:sldChg>
      <pc:sldChg chg="del">
        <pc:chgData name="James Munro" userId="1ad2e850bc443176" providerId="LiveId" clId="{FFB27491-C9C2-4051-9E7D-CB102C363088}" dt="2017-09-11T21:29:30.722" v="1" actId="2696"/>
        <pc:sldMkLst>
          <pc:docMk/>
          <pc:sldMk cId="95046045" sldId="660"/>
        </pc:sldMkLst>
      </pc:sldChg>
      <pc:sldChg chg="del">
        <pc:chgData name="James Munro" userId="1ad2e850bc443176" providerId="LiveId" clId="{FFB27491-C9C2-4051-9E7D-CB102C363088}" dt="2017-09-11T21:29:30.738" v="2" actId="2696"/>
        <pc:sldMkLst>
          <pc:docMk/>
          <pc:sldMk cId="393511122" sldId="661"/>
        </pc:sldMkLst>
      </pc:sldChg>
      <pc:sldChg chg="del">
        <pc:chgData name="James Munro" userId="1ad2e850bc443176" providerId="LiveId" clId="{FFB27491-C9C2-4051-9E7D-CB102C363088}" dt="2017-09-11T21:29:30.753" v="5" actId="2696"/>
        <pc:sldMkLst>
          <pc:docMk/>
          <pc:sldMk cId="837514703" sldId="662"/>
        </pc:sldMkLst>
      </pc:sldChg>
      <pc:sldChg chg="del">
        <pc:chgData name="James Munro" userId="1ad2e850bc443176" providerId="LiveId" clId="{FFB27491-C9C2-4051-9E7D-CB102C363088}" dt="2017-09-11T21:29:30.769" v="6" actId="2696"/>
        <pc:sldMkLst>
          <pc:docMk/>
          <pc:sldMk cId="583727975" sldId="663"/>
        </pc:sldMkLst>
      </pc:sldChg>
      <pc:sldChg chg="del">
        <pc:chgData name="James Munro" userId="1ad2e850bc443176" providerId="LiveId" clId="{FFB27491-C9C2-4051-9E7D-CB102C363088}" dt="2017-09-11T21:29:30.753" v="4" actId="2696"/>
        <pc:sldMkLst>
          <pc:docMk/>
          <pc:sldMk cId="3150820355" sldId="665"/>
        </pc:sldMkLst>
      </pc:sldChg>
      <pc:sldChg chg="del">
        <pc:chgData name="James Munro" userId="1ad2e850bc443176" providerId="LiveId" clId="{FFB27491-C9C2-4051-9E7D-CB102C363088}" dt="2017-09-11T21:29:30.769" v="7" actId="2696"/>
        <pc:sldMkLst>
          <pc:docMk/>
          <pc:sldMk cId="4148648860" sldId="666"/>
        </pc:sldMkLst>
      </pc:sldChg>
      <pc:sldChg chg="del">
        <pc:chgData name="James Munro" userId="1ad2e850bc443176" providerId="LiveId" clId="{FFB27491-C9C2-4051-9E7D-CB102C363088}" dt="2017-09-11T21:29:30.769" v="8" actId="2696"/>
        <pc:sldMkLst>
          <pc:docMk/>
          <pc:sldMk cId="231272706" sldId="667"/>
        </pc:sldMkLst>
      </pc:sldChg>
      <pc:sldChg chg="del">
        <pc:chgData name="James Munro" userId="1ad2e850bc443176" providerId="LiveId" clId="{FFB27491-C9C2-4051-9E7D-CB102C363088}" dt="2017-09-11T21:30:14.215" v="21" actId="2696"/>
        <pc:sldMkLst>
          <pc:docMk/>
          <pc:sldMk cId="3948566917" sldId="669"/>
        </pc:sldMkLst>
      </pc:sldChg>
      <pc:sldChg chg="del">
        <pc:chgData name="James Munro" userId="1ad2e850bc443176" providerId="LiveId" clId="{FFB27491-C9C2-4051-9E7D-CB102C363088}" dt="2017-09-11T21:29:30.738" v="3" actId="2696"/>
        <pc:sldMkLst>
          <pc:docMk/>
          <pc:sldMk cId="2933631712" sldId="6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45" y="-10274"/>
            <a:ext cx="9480152" cy="68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4"/>
            <a:ext cx="9144000" cy="65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0" y="0"/>
            <a:ext cx="805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955"/>
            <a:ext cx="8190476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7" y="3247289"/>
            <a:ext cx="816190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33738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193354"/>
          </a:xfrm>
        </p:spPr>
        <p:txBody>
          <a:bodyPr/>
          <a:lstStyle/>
          <a:p>
            <a:r>
              <a:rPr lang="en-GB" dirty="0"/>
              <a:t>The plural of “story” isn’t “data”.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Lots of people</a:t>
            </a:r>
          </a:p>
          <a:p>
            <a:pPr algn="r"/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6429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The plural of story is culture.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Me</a:t>
            </a:r>
          </a:p>
          <a:p>
            <a:pPr algn="r"/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6213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Our mission is 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people can share </a:t>
            </a:r>
            <a:r>
              <a:rPr lang="en-GB" sz="2800" dirty="0"/>
              <a:t>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stories are directed </a:t>
            </a:r>
            <a:r>
              <a:rPr lang="en-GB" sz="2800" dirty="0"/>
              <a:t>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everyone can see </a:t>
            </a:r>
            <a:r>
              <a:rPr lang="en-GB" sz="2800" dirty="0"/>
              <a:t>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648"/>
            <a:ext cx="7560840" cy="5281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96446"/>
            <a:ext cx="7502073" cy="1936810"/>
          </a:xfrm>
          <a:prstGeom prst="rect">
            <a:avLst/>
          </a:prstGeom>
          <a:ln w="25400">
            <a:solidFill>
              <a:srgbClr val="FF006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3" y="3768372"/>
            <a:ext cx="8301010" cy="2252916"/>
          </a:xfrm>
          <a:prstGeom prst="rect">
            <a:avLst/>
          </a:prstGeom>
          <a:ln w="22225">
            <a:solidFill>
              <a:srgbClr val="FF006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" y="3717032"/>
            <a:ext cx="8860414" cy="2448272"/>
          </a:xfrm>
          <a:prstGeom prst="rect">
            <a:avLst/>
          </a:prstGeom>
          <a:ln w="2222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7594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BA07-7373-409D-8136-30B455EF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297"/>
            <a:ext cx="8229600" cy="1143000"/>
          </a:xfrm>
        </p:spPr>
        <p:txBody>
          <a:bodyPr/>
          <a:lstStyle/>
          <a:p>
            <a:r>
              <a:rPr lang="en-GB" dirty="0"/>
              <a:t>Our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A488-414B-4CCB-B2BA-D7FD3F20C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/>
              <a:t>Innovation</a:t>
            </a:r>
          </a:p>
          <a:p>
            <a:r>
              <a:rPr lang="en-GB" sz="4800" dirty="0"/>
              <a:t>Transparency</a:t>
            </a:r>
          </a:p>
          <a:p>
            <a:r>
              <a:rPr lang="en-GB" sz="4800" dirty="0"/>
              <a:t>Inclusivity</a:t>
            </a:r>
          </a:p>
          <a:p>
            <a:r>
              <a:rPr lang="en-GB" sz="4800" dirty="0"/>
              <a:t>Positivity</a:t>
            </a:r>
          </a:p>
          <a:p>
            <a:r>
              <a:rPr lang="en-GB" sz="4800" dirty="0"/>
              <a:t>Humanity</a:t>
            </a:r>
          </a:p>
        </p:txBody>
      </p:sp>
    </p:spTree>
    <p:extLst>
      <p:ext uri="{BB962C8B-B14F-4D97-AF65-F5344CB8AC3E}">
        <p14:creationId xmlns:p14="http://schemas.microsoft.com/office/powerpoint/2010/main" val="384439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4357"/>
            <a:ext cx="5400600" cy="66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190,000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dirty="0">
                <a:solidFill>
                  <a:srgbClr val="FF0066"/>
                </a:solidFill>
              </a:rPr>
              <a:t>90</a:t>
            </a:r>
            <a:r>
              <a:rPr lang="en-GB" sz="5400" b="1" dirty="0">
                <a:solidFill>
                  <a:srgbClr val="FF0066"/>
                </a:solidFill>
              </a:rPr>
              <a:t>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</a:t>
            </a:r>
            <a:r>
              <a:rPr lang="en-GB" b="1" dirty="0"/>
              <a:t>patients</a:t>
            </a:r>
            <a:r>
              <a:rPr lang="en-GB" dirty="0"/>
              <a:t> and families</a:t>
            </a:r>
          </a:p>
          <a:p>
            <a:pPr lvl="1"/>
            <a:r>
              <a:rPr lang="en-GB" dirty="0"/>
              <a:t>Safe, simple, transparent feedback loop</a:t>
            </a:r>
          </a:p>
          <a:p>
            <a:pPr lvl="1"/>
            <a:r>
              <a:rPr lang="en-GB" dirty="0"/>
              <a:t>Issues resolved, service changes</a:t>
            </a:r>
          </a:p>
          <a:p>
            <a:r>
              <a:rPr lang="en-GB" dirty="0"/>
              <a:t>For </a:t>
            </a:r>
            <a:r>
              <a:rPr lang="en-GB" b="1" dirty="0"/>
              <a:t>staff</a:t>
            </a:r>
            <a:r>
              <a:rPr lang="en-GB" dirty="0"/>
              <a:t> teams</a:t>
            </a:r>
          </a:p>
          <a:p>
            <a:pPr lvl="1"/>
            <a:r>
              <a:rPr lang="en-GB" dirty="0"/>
              <a:t>Learning, QI, morale, culture</a:t>
            </a:r>
          </a:p>
          <a:p>
            <a:r>
              <a:rPr lang="en-GB" dirty="0"/>
              <a:t>For the wider </a:t>
            </a:r>
            <a:r>
              <a:rPr lang="en-GB" b="1" dirty="0"/>
              <a:t>organisation</a:t>
            </a:r>
          </a:p>
          <a:p>
            <a:pPr lvl="1"/>
            <a:r>
              <a:rPr lang="en-GB" dirty="0"/>
              <a:t>Transparency, reputation, complaints</a:t>
            </a:r>
          </a:p>
        </p:txBody>
      </p:sp>
    </p:spTree>
    <p:extLst>
      <p:ext uri="{BB962C8B-B14F-4D97-AF65-F5344CB8AC3E}">
        <p14:creationId xmlns:p14="http://schemas.microsoft.com/office/powerpoint/2010/main" val="67751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" y="0"/>
            <a:ext cx="56784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38" y="479251"/>
            <a:ext cx="5505450" cy="633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8" y="1023937"/>
            <a:ext cx="6683649" cy="57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9322</TotalTime>
  <Words>245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Veto Com</vt:lpstr>
      <vt:lpstr>PO-for-the-board</vt:lpstr>
      <vt:lpstr>PowerPoint Presentation</vt:lpstr>
      <vt:lpstr>Mission</vt:lpstr>
      <vt:lpstr>PowerPoint Presentation</vt:lpstr>
      <vt:lpstr>Our values</vt:lpstr>
      <vt:lpstr>PowerPoint Presentation</vt:lpstr>
      <vt:lpstr>PowerPoint Presentation</vt:lpstr>
      <vt:lpstr>PowerPoint Presentation</vt:lpstr>
      <vt:lpstr>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world is changing – fast</vt:lpstr>
      <vt:lpstr>The plural of “story” isn’t “data”.</vt:lpstr>
      <vt:lpstr>The plural of story is culture.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443</cp:revision>
  <dcterms:created xsi:type="dcterms:W3CDTF">2009-01-20T20:54:59Z</dcterms:created>
  <dcterms:modified xsi:type="dcterms:W3CDTF">2017-09-12T21:49:43Z</dcterms:modified>
</cp:coreProperties>
</file>