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50"/>
  </p:notesMasterIdLst>
  <p:sldIdLst>
    <p:sldId id="283" r:id="rId5"/>
    <p:sldId id="306" r:id="rId6"/>
    <p:sldId id="307" r:id="rId7"/>
    <p:sldId id="314" r:id="rId8"/>
    <p:sldId id="308" r:id="rId9"/>
    <p:sldId id="316" r:id="rId10"/>
    <p:sldId id="317" r:id="rId11"/>
    <p:sldId id="318" r:id="rId12"/>
    <p:sldId id="313" r:id="rId13"/>
    <p:sldId id="320" r:id="rId14"/>
    <p:sldId id="853" r:id="rId15"/>
    <p:sldId id="852" r:id="rId16"/>
    <p:sldId id="285" r:id="rId17"/>
    <p:sldId id="848" r:id="rId18"/>
    <p:sldId id="804" r:id="rId19"/>
    <p:sldId id="805" r:id="rId20"/>
    <p:sldId id="849" r:id="rId21"/>
    <p:sldId id="321" r:id="rId22"/>
    <p:sldId id="328" r:id="rId23"/>
    <p:sldId id="329" r:id="rId24"/>
    <p:sldId id="855" r:id="rId25"/>
    <p:sldId id="322" r:id="rId26"/>
    <p:sldId id="323" r:id="rId27"/>
    <p:sldId id="268" r:id="rId28"/>
    <p:sldId id="324" r:id="rId29"/>
    <p:sldId id="325" r:id="rId30"/>
    <p:sldId id="851" r:id="rId31"/>
    <p:sldId id="287" r:id="rId32"/>
    <p:sldId id="326" r:id="rId33"/>
    <p:sldId id="856" r:id="rId34"/>
    <p:sldId id="327" r:id="rId35"/>
    <p:sldId id="334" r:id="rId36"/>
    <p:sldId id="857" r:id="rId37"/>
    <p:sldId id="292" r:id="rId38"/>
    <p:sldId id="294" r:id="rId39"/>
    <p:sldId id="274" r:id="rId40"/>
    <p:sldId id="330" r:id="rId41"/>
    <p:sldId id="332" r:id="rId42"/>
    <p:sldId id="854" r:id="rId43"/>
    <p:sldId id="858" r:id="rId44"/>
    <p:sldId id="859" r:id="rId45"/>
    <p:sldId id="860" r:id="rId46"/>
    <p:sldId id="850" r:id="rId47"/>
    <p:sldId id="260" r:id="rId48"/>
    <p:sldId id="284" r:id="rId49"/>
  </p:sldIdLst>
  <p:sldSz cx="9144000" cy="6858000" type="screen4x3"/>
  <p:notesSz cx="6858000" cy="9144000"/>
  <p:defaultTextStyle>
    <a:defPPr>
      <a:defRPr lang="en-GB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B1E45"/>
    <a:srgbClr val="B1005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482D99C-AF04-467F-83CA-E59940A6F094}" v="4" dt="2023-03-03T11:43:16.44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91" d="100"/>
          <a:sy n="91" d="100"/>
        </p:scale>
        <p:origin x="1210" y="5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50" Type="http://schemas.openxmlformats.org/officeDocument/2006/relationships/notesMaster" Target="notesMasters/notesMaster1.xml"/><Relationship Id="rId55" Type="http://schemas.microsoft.com/office/2016/11/relationships/changesInfo" Target="changesInfos/changesInfo1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3" Type="http://schemas.openxmlformats.org/officeDocument/2006/relationships/theme" Target="theme/theme1.xml"/><Relationship Id="rId5" Type="http://schemas.openxmlformats.org/officeDocument/2006/relationships/slide" Target="slides/slid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56" Type="http://schemas.microsoft.com/office/2015/10/relationships/revisionInfo" Target="revisionInfo.xml"/><Relationship Id="rId8" Type="http://schemas.openxmlformats.org/officeDocument/2006/relationships/slide" Target="slides/slide4.xml"/><Relationship Id="rId51" Type="http://schemas.openxmlformats.org/officeDocument/2006/relationships/presProps" Target="presProps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54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slide" Target="slides/slide45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Tracy Molloy" userId="08c95a74-9deb-49d2-9554-65ed232d8886" providerId="ADAL" clId="{D482D99C-AF04-467F-83CA-E59940A6F094}"/>
    <pc:docChg chg="undo custSel addSld delSld modSld sldOrd">
      <pc:chgData name="Tracy Molloy" userId="08c95a74-9deb-49d2-9554-65ed232d8886" providerId="ADAL" clId="{D482D99C-AF04-467F-83CA-E59940A6F094}" dt="2023-03-06T17:07:37.920" v="225" actId="1076"/>
      <pc:docMkLst>
        <pc:docMk/>
      </pc:docMkLst>
      <pc:sldChg chg="modSp mod">
        <pc:chgData name="Tracy Molloy" userId="08c95a74-9deb-49d2-9554-65ed232d8886" providerId="ADAL" clId="{D482D99C-AF04-467F-83CA-E59940A6F094}" dt="2023-03-03T11:01:16.320" v="52" actId="20577"/>
        <pc:sldMkLst>
          <pc:docMk/>
          <pc:sldMk cId="0" sldId="260"/>
        </pc:sldMkLst>
        <pc:spChg chg="mod">
          <ac:chgData name="Tracy Molloy" userId="08c95a74-9deb-49d2-9554-65ed232d8886" providerId="ADAL" clId="{D482D99C-AF04-467F-83CA-E59940A6F094}" dt="2023-03-03T11:01:16.320" v="52" actId="20577"/>
          <ac:spMkLst>
            <pc:docMk/>
            <pc:sldMk cId="0" sldId="260"/>
            <ac:spMk id="2" creationId="{00000000-0000-0000-0000-000000000000}"/>
          </ac:spMkLst>
        </pc:spChg>
      </pc:sldChg>
      <pc:sldChg chg="modSp mod">
        <pc:chgData name="Tracy Molloy" userId="08c95a74-9deb-49d2-9554-65ed232d8886" providerId="ADAL" clId="{D482D99C-AF04-467F-83CA-E59940A6F094}" dt="2023-03-03T11:02:17.728" v="59" actId="14100"/>
        <pc:sldMkLst>
          <pc:docMk/>
          <pc:sldMk cId="3343119756" sldId="274"/>
        </pc:sldMkLst>
        <pc:picChg chg="mod">
          <ac:chgData name="Tracy Molloy" userId="08c95a74-9deb-49d2-9554-65ed232d8886" providerId="ADAL" clId="{D482D99C-AF04-467F-83CA-E59940A6F094}" dt="2023-03-03T11:02:17.728" v="59" actId="14100"/>
          <ac:picMkLst>
            <pc:docMk/>
            <pc:sldMk cId="3343119756" sldId="274"/>
            <ac:picMk id="5" creationId="{A7EC1DCA-424B-4B49-8913-0D3D4C83D93B}"/>
          </ac:picMkLst>
        </pc:picChg>
      </pc:sldChg>
      <pc:sldChg chg="addSp delSp modSp mod delAnim">
        <pc:chgData name="Tracy Molloy" userId="08c95a74-9deb-49d2-9554-65ed232d8886" providerId="ADAL" clId="{D482D99C-AF04-467F-83CA-E59940A6F094}" dt="2023-03-03T11:21:32.277" v="152" actId="20577"/>
        <pc:sldMkLst>
          <pc:docMk/>
          <pc:sldMk cId="4051018284" sldId="287"/>
        </pc:sldMkLst>
        <pc:spChg chg="mod ord">
          <ac:chgData name="Tracy Molloy" userId="08c95a74-9deb-49d2-9554-65ed232d8886" providerId="ADAL" clId="{D482D99C-AF04-467F-83CA-E59940A6F094}" dt="2023-03-03T11:18:59.055" v="109" actId="1076"/>
          <ac:spMkLst>
            <pc:docMk/>
            <pc:sldMk cId="4051018284" sldId="287"/>
            <ac:spMk id="5" creationId="{CE239A8C-FFB3-45D3-B043-C2A5965E519E}"/>
          </ac:spMkLst>
        </pc:spChg>
        <pc:spChg chg="del mod">
          <ac:chgData name="Tracy Molloy" userId="08c95a74-9deb-49d2-9554-65ed232d8886" providerId="ADAL" clId="{D482D99C-AF04-467F-83CA-E59940A6F094}" dt="2023-03-03T11:18:48.958" v="106" actId="478"/>
          <ac:spMkLst>
            <pc:docMk/>
            <pc:sldMk cId="4051018284" sldId="287"/>
            <ac:spMk id="7" creationId="{12EE5374-6208-43C6-8F46-7AF6C75F8DA6}"/>
          </ac:spMkLst>
        </pc:spChg>
        <pc:spChg chg="del mod ord">
          <ac:chgData name="Tracy Molloy" userId="08c95a74-9deb-49d2-9554-65ed232d8886" providerId="ADAL" clId="{D482D99C-AF04-467F-83CA-E59940A6F094}" dt="2023-03-03T11:19:04.093" v="111" actId="478"/>
          <ac:spMkLst>
            <pc:docMk/>
            <pc:sldMk cId="4051018284" sldId="287"/>
            <ac:spMk id="8" creationId="{0B5CCB6B-9CAA-4F22-A39D-19841F3A0184}"/>
          </ac:spMkLst>
        </pc:spChg>
        <pc:spChg chg="mod">
          <ac:chgData name="Tracy Molloy" userId="08c95a74-9deb-49d2-9554-65ed232d8886" providerId="ADAL" clId="{D482D99C-AF04-467F-83CA-E59940A6F094}" dt="2023-03-03T11:19:01.642" v="110" actId="1076"/>
          <ac:spMkLst>
            <pc:docMk/>
            <pc:sldMk cId="4051018284" sldId="287"/>
            <ac:spMk id="9" creationId="{F4003F35-DFFE-4C43-A55B-7E6502C1D1F6}"/>
          </ac:spMkLst>
        </pc:spChg>
        <pc:spChg chg="add mod">
          <ac:chgData name="Tracy Molloy" userId="08c95a74-9deb-49d2-9554-65ed232d8886" providerId="ADAL" clId="{D482D99C-AF04-467F-83CA-E59940A6F094}" dt="2023-03-03T11:21:32.277" v="152" actId="20577"/>
          <ac:spMkLst>
            <pc:docMk/>
            <pc:sldMk cId="4051018284" sldId="287"/>
            <ac:spMk id="12" creationId="{4014AE4C-ED3C-39ED-5E26-099CF7018ED0}"/>
          </ac:spMkLst>
        </pc:spChg>
        <pc:spChg chg="add mod">
          <ac:chgData name="Tracy Molloy" userId="08c95a74-9deb-49d2-9554-65ed232d8886" providerId="ADAL" clId="{D482D99C-AF04-467F-83CA-E59940A6F094}" dt="2023-03-03T11:21:24.111" v="149" actId="1076"/>
          <ac:spMkLst>
            <pc:docMk/>
            <pc:sldMk cId="4051018284" sldId="287"/>
            <ac:spMk id="14" creationId="{90083FC3-DD1E-7FC1-8C19-C98F11479D98}"/>
          </ac:spMkLst>
        </pc:spChg>
        <pc:picChg chg="del">
          <ac:chgData name="Tracy Molloy" userId="08c95a74-9deb-49d2-9554-65ed232d8886" providerId="ADAL" clId="{D482D99C-AF04-467F-83CA-E59940A6F094}" dt="2023-03-03T11:18:19.138" v="93" actId="478"/>
          <ac:picMkLst>
            <pc:docMk/>
            <pc:sldMk cId="4051018284" sldId="287"/>
            <ac:picMk id="3" creationId="{8CB56F4E-CB34-4F71-95CB-CEF8A01E14E6}"/>
          </ac:picMkLst>
        </pc:picChg>
        <pc:picChg chg="del">
          <ac:chgData name="Tracy Molloy" userId="08c95a74-9deb-49d2-9554-65ed232d8886" providerId="ADAL" clId="{D482D99C-AF04-467F-83CA-E59940A6F094}" dt="2023-03-03T11:18:43.744" v="103" actId="478"/>
          <ac:picMkLst>
            <pc:docMk/>
            <pc:sldMk cId="4051018284" sldId="287"/>
            <ac:picMk id="6" creationId="{6B3B2E9C-0F53-4DC4-8704-8D7200DD3D95}"/>
          </ac:picMkLst>
        </pc:picChg>
        <pc:picChg chg="add mod">
          <ac:chgData name="Tracy Molloy" userId="08c95a74-9deb-49d2-9554-65ed232d8886" providerId="ADAL" clId="{D482D99C-AF04-467F-83CA-E59940A6F094}" dt="2023-03-03T11:18:57.284" v="108" actId="1076"/>
          <ac:picMkLst>
            <pc:docMk/>
            <pc:sldMk cId="4051018284" sldId="287"/>
            <ac:picMk id="10" creationId="{97ED2523-ED56-0B47-A9FF-AFB7B886B252}"/>
          </ac:picMkLst>
        </pc:picChg>
      </pc:sldChg>
      <pc:sldChg chg="modSp mod">
        <pc:chgData name="Tracy Molloy" userId="08c95a74-9deb-49d2-9554-65ed232d8886" providerId="ADAL" clId="{D482D99C-AF04-467F-83CA-E59940A6F094}" dt="2023-03-03T11:02:44.259" v="77" actId="255"/>
        <pc:sldMkLst>
          <pc:docMk/>
          <pc:sldMk cId="1167837178" sldId="292"/>
        </pc:sldMkLst>
        <pc:spChg chg="mod">
          <ac:chgData name="Tracy Molloy" userId="08c95a74-9deb-49d2-9554-65ed232d8886" providerId="ADAL" clId="{D482D99C-AF04-467F-83CA-E59940A6F094}" dt="2023-03-03T11:02:44.259" v="77" actId="255"/>
          <ac:spMkLst>
            <pc:docMk/>
            <pc:sldMk cId="1167837178" sldId="292"/>
            <ac:spMk id="2" creationId="{9F65542A-736B-418F-998B-7A6C43A99484}"/>
          </ac:spMkLst>
        </pc:spChg>
      </pc:sldChg>
      <pc:sldChg chg="modSp mod">
        <pc:chgData name="Tracy Molloy" userId="08c95a74-9deb-49d2-9554-65ed232d8886" providerId="ADAL" clId="{D482D99C-AF04-467F-83CA-E59940A6F094}" dt="2023-03-03T11:03:54.933" v="78" actId="1076"/>
        <pc:sldMkLst>
          <pc:docMk/>
          <pc:sldMk cId="4147632084" sldId="307"/>
        </pc:sldMkLst>
        <pc:picChg chg="mod">
          <ac:chgData name="Tracy Molloy" userId="08c95a74-9deb-49d2-9554-65ed232d8886" providerId="ADAL" clId="{D482D99C-AF04-467F-83CA-E59940A6F094}" dt="2023-03-03T11:03:54.933" v="78" actId="1076"/>
          <ac:picMkLst>
            <pc:docMk/>
            <pc:sldMk cId="4147632084" sldId="307"/>
            <ac:picMk id="10" creationId="{B4D354EE-2216-7D84-9BB9-E5B81527A3CE}"/>
          </ac:picMkLst>
        </pc:picChg>
      </pc:sldChg>
      <pc:sldChg chg="ord">
        <pc:chgData name="Tracy Molloy" userId="08c95a74-9deb-49d2-9554-65ed232d8886" providerId="ADAL" clId="{D482D99C-AF04-467F-83CA-E59940A6F094}" dt="2023-03-06T11:06:32.022" v="204"/>
        <pc:sldMkLst>
          <pc:docMk/>
          <pc:sldMk cId="2603456825" sldId="308"/>
        </pc:sldMkLst>
      </pc:sldChg>
      <pc:sldChg chg="addSp delSp modSp mod">
        <pc:chgData name="Tracy Molloy" userId="08c95a74-9deb-49d2-9554-65ed232d8886" providerId="ADAL" clId="{D482D99C-AF04-467F-83CA-E59940A6F094}" dt="2023-03-06T17:06:06.493" v="218" actId="20577"/>
        <pc:sldMkLst>
          <pc:docMk/>
          <pc:sldMk cId="1312925707" sldId="320"/>
        </pc:sldMkLst>
        <pc:spChg chg="mod">
          <ac:chgData name="Tracy Molloy" userId="08c95a74-9deb-49d2-9554-65ed232d8886" providerId="ADAL" clId="{D482D99C-AF04-467F-83CA-E59940A6F094}" dt="2023-03-06T17:03:59.359" v="211" actId="1076"/>
          <ac:spMkLst>
            <pc:docMk/>
            <pc:sldMk cId="1312925707" sldId="320"/>
            <ac:spMk id="6" creationId="{687AA485-A22A-4D0A-AAF4-2DC448E436B4}"/>
          </ac:spMkLst>
        </pc:spChg>
        <pc:spChg chg="mod">
          <ac:chgData name="Tracy Molloy" userId="08c95a74-9deb-49d2-9554-65ed232d8886" providerId="ADAL" clId="{D482D99C-AF04-467F-83CA-E59940A6F094}" dt="2023-03-06T17:04:00.718" v="212" actId="1076"/>
          <ac:spMkLst>
            <pc:docMk/>
            <pc:sldMk cId="1312925707" sldId="320"/>
            <ac:spMk id="7" creationId="{E348EF6F-477E-442E-A466-1856F8260A94}"/>
          </ac:spMkLst>
        </pc:spChg>
        <pc:spChg chg="mod">
          <ac:chgData name="Tracy Molloy" userId="08c95a74-9deb-49d2-9554-65ed232d8886" providerId="ADAL" clId="{D482D99C-AF04-467F-83CA-E59940A6F094}" dt="2023-03-06T17:06:06.493" v="218" actId="20577"/>
          <ac:spMkLst>
            <pc:docMk/>
            <pc:sldMk cId="1312925707" sldId="320"/>
            <ac:spMk id="8" creationId="{A8948D01-B35E-48AE-AFF1-B9DA7C4004E6}"/>
          </ac:spMkLst>
        </pc:spChg>
        <pc:picChg chg="add mod ord">
          <ac:chgData name="Tracy Molloy" userId="08c95a74-9deb-49d2-9554-65ed232d8886" providerId="ADAL" clId="{D482D99C-AF04-467F-83CA-E59940A6F094}" dt="2023-03-06T17:03:54.825" v="210" actId="1076"/>
          <ac:picMkLst>
            <pc:docMk/>
            <pc:sldMk cId="1312925707" sldId="320"/>
            <ac:picMk id="3" creationId="{3B188615-9223-284A-B755-2FF02C4E121A}"/>
          </ac:picMkLst>
        </pc:picChg>
        <pc:picChg chg="del">
          <ac:chgData name="Tracy Molloy" userId="08c95a74-9deb-49d2-9554-65ed232d8886" providerId="ADAL" clId="{D482D99C-AF04-467F-83CA-E59940A6F094}" dt="2023-03-06T17:03:37.151" v="205" actId="478"/>
          <ac:picMkLst>
            <pc:docMk/>
            <pc:sldMk cId="1312925707" sldId="320"/>
            <ac:picMk id="10" creationId="{301F9467-645B-4F35-EB99-D5CA6B90293B}"/>
          </ac:picMkLst>
        </pc:picChg>
      </pc:sldChg>
      <pc:sldChg chg="addSp delSp modSp mod modAnim">
        <pc:chgData name="Tracy Molloy" userId="08c95a74-9deb-49d2-9554-65ed232d8886" providerId="ADAL" clId="{D482D99C-AF04-467F-83CA-E59940A6F094}" dt="2023-03-03T11:23:51.879" v="160"/>
        <pc:sldMkLst>
          <pc:docMk/>
          <pc:sldMk cId="369951248" sldId="326"/>
        </pc:sldMkLst>
        <pc:spChg chg="add">
          <ac:chgData name="Tracy Molloy" userId="08c95a74-9deb-49d2-9554-65ed232d8886" providerId="ADAL" clId="{D482D99C-AF04-467F-83CA-E59940A6F094}" dt="2023-03-03T11:22:20.725" v="153" actId="11529"/>
          <ac:spMkLst>
            <pc:docMk/>
            <pc:sldMk cId="369951248" sldId="326"/>
            <ac:spMk id="6" creationId="{5F67F51B-E29A-8163-F8CD-FB55F2C2572D}"/>
          </ac:spMkLst>
        </pc:spChg>
        <pc:spChg chg="add mod">
          <ac:chgData name="Tracy Molloy" userId="08c95a74-9deb-49d2-9554-65ed232d8886" providerId="ADAL" clId="{D482D99C-AF04-467F-83CA-E59940A6F094}" dt="2023-03-03T11:23:46.832" v="159" actId="164"/>
          <ac:spMkLst>
            <pc:docMk/>
            <pc:sldMk cId="369951248" sldId="326"/>
            <ac:spMk id="9" creationId="{F3BD6DC9-982B-BFE0-801A-37D7A79DEEEA}"/>
          </ac:spMkLst>
        </pc:spChg>
        <pc:grpChg chg="add mod">
          <ac:chgData name="Tracy Molloy" userId="08c95a74-9deb-49d2-9554-65ed232d8886" providerId="ADAL" clId="{D482D99C-AF04-467F-83CA-E59940A6F094}" dt="2023-03-03T11:23:46.832" v="159" actId="164"/>
          <ac:grpSpMkLst>
            <pc:docMk/>
            <pc:sldMk cId="369951248" sldId="326"/>
            <ac:grpSpMk id="10" creationId="{7C896F44-896B-D9C2-C93E-A1EA3581CE1F}"/>
          </ac:grpSpMkLst>
        </pc:grpChg>
        <pc:picChg chg="del mod">
          <ac:chgData name="Tracy Molloy" userId="08c95a74-9deb-49d2-9554-65ed232d8886" providerId="ADAL" clId="{D482D99C-AF04-467F-83CA-E59940A6F094}" dt="2023-03-03T11:19:47.237" v="113" actId="478"/>
          <ac:picMkLst>
            <pc:docMk/>
            <pc:sldMk cId="369951248" sldId="326"/>
            <ac:picMk id="2" creationId="{52872CA2-54CD-49DE-9563-67B623EB44E7}"/>
          </ac:picMkLst>
        </pc:picChg>
        <pc:picChg chg="add mod">
          <ac:chgData name="Tracy Molloy" userId="08c95a74-9deb-49d2-9554-65ed232d8886" providerId="ADAL" clId="{D482D99C-AF04-467F-83CA-E59940A6F094}" dt="2023-03-03T11:19:54.156" v="119" actId="1076"/>
          <ac:picMkLst>
            <pc:docMk/>
            <pc:sldMk cId="369951248" sldId="326"/>
            <ac:picMk id="5" creationId="{EFB5E789-BED3-1A33-14D5-DC62FC8968B2}"/>
          </ac:picMkLst>
        </pc:picChg>
        <pc:picChg chg="add mod">
          <ac:chgData name="Tracy Molloy" userId="08c95a74-9deb-49d2-9554-65ed232d8886" providerId="ADAL" clId="{D482D99C-AF04-467F-83CA-E59940A6F094}" dt="2023-03-03T11:23:46.832" v="159" actId="164"/>
          <ac:picMkLst>
            <pc:docMk/>
            <pc:sldMk cId="369951248" sldId="326"/>
            <ac:picMk id="8" creationId="{D73317CB-D602-AFDA-E3E6-90F2AF0D3C6D}"/>
          </ac:picMkLst>
        </pc:picChg>
      </pc:sldChg>
      <pc:sldChg chg="addSp delSp modSp mod delAnim">
        <pc:chgData name="Tracy Molloy" userId="08c95a74-9deb-49d2-9554-65ed232d8886" providerId="ADAL" clId="{D482D99C-AF04-467F-83CA-E59940A6F094}" dt="2023-03-03T11:32:19.114" v="181" actId="1076"/>
        <pc:sldMkLst>
          <pc:docMk/>
          <pc:sldMk cId="52705613" sldId="327"/>
        </pc:sldMkLst>
        <pc:spChg chg="del">
          <ac:chgData name="Tracy Molloy" userId="08c95a74-9deb-49d2-9554-65ed232d8886" providerId="ADAL" clId="{D482D99C-AF04-467F-83CA-E59940A6F094}" dt="2023-03-03T11:32:05.308" v="176" actId="478"/>
          <ac:spMkLst>
            <pc:docMk/>
            <pc:sldMk cId="52705613" sldId="327"/>
            <ac:spMk id="5" creationId="{470D4412-4B8A-43C3-8780-935775C1F193}"/>
          </ac:spMkLst>
        </pc:spChg>
        <pc:spChg chg="mod">
          <ac:chgData name="Tracy Molloy" userId="08c95a74-9deb-49d2-9554-65ed232d8886" providerId="ADAL" clId="{D482D99C-AF04-467F-83CA-E59940A6F094}" dt="2023-03-03T11:32:19.114" v="181" actId="1076"/>
          <ac:spMkLst>
            <pc:docMk/>
            <pc:sldMk cId="52705613" sldId="327"/>
            <ac:spMk id="7" creationId="{AFD3A27C-04BB-44B0-8FF9-4617CE1ED858}"/>
          </ac:spMkLst>
        </pc:spChg>
        <pc:spChg chg="del">
          <ac:chgData name="Tracy Molloy" userId="08c95a74-9deb-49d2-9554-65ed232d8886" providerId="ADAL" clId="{D482D99C-AF04-467F-83CA-E59940A6F094}" dt="2023-03-03T11:32:04.041" v="175" actId="478"/>
          <ac:spMkLst>
            <pc:docMk/>
            <pc:sldMk cId="52705613" sldId="327"/>
            <ac:spMk id="11" creationId="{8D1AACC5-535A-601A-6B3D-77C08951B94A}"/>
          </ac:spMkLst>
        </pc:spChg>
        <pc:picChg chg="del">
          <ac:chgData name="Tracy Molloy" userId="08c95a74-9deb-49d2-9554-65ed232d8886" providerId="ADAL" clId="{D482D99C-AF04-467F-83CA-E59940A6F094}" dt="2023-03-03T11:31:57.421" v="172" actId="478"/>
          <ac:picMkLst>
            <pc:docMk/>
            <pc:sldMk cId="52705613" sldId="327"/>
            <ac:picMk id="3" creationId="{3BCB54C3-311B-4147-BC93-B3A4C9E96D39}"/>
          </ac:picMkLst>
        </pc:picChg>
        <pc:picChg chg="add mod">
          <ac:chgData name="Tracy Molloy" userId="08c95a74-9deb-49d2-9554-65ed232d8886" providerId="ADAL" clId="{D482D99C-AF04-467F-83CA-E59940A6F094}" dt="2023-03-03T11:32:16.295" v="180" actId="1076"/>
          <ac:picMkLst>
            <pc:docMk/>
            <pc:sldMk cId="52705613" sldId="327"/>
            <ac:picMk id="6" creationId="{B92540C7-1B2D-2BEB-2936-0A6EA6F779D1}"/>
          </ac:picMkLst>
        </pc:picChg>
        <pc:picChg chg="del">
          <ac:chgData name="Tracy Molloy" userId="08c95a74-9deb-49d2-9554-65ed232d8886" providerId="ADAL" clId="{D482D99C-AF04-467F-83CA-E59940A6F094}" dt="2023-03-03T11:31:52.424" v="171" actId="478"/>
          <ac:picMkLst>
            <pc:docMk/>
            <pc:sldMk cId="52705613" sldId="327"/>
            <ac:picMk id="8" creationId="{3F550300-1829-9042-3CF7-7378227C80E9}"/>
          </ac:picMkLst>
        </pc:picChg>
      </pc:sldChg>
      <pc:sldChg chg="modSp mod">
        <pc:chgData name="Tracy Molloy" userId="08c95a74-9deb-49d2-9554-65ed232d8886" providerId="ADAL" clId="{D482D99C-AF04-467F-83CA-E59940A6F094}" dt="2023-03-03T11:01:59.350" v="58" actId="14100"/>
        <pc:sldMkLst>
          <pc:docMk/>
          <pc:sldMk cId="2138068020" sldId="332"/>
        </pc:sldMkLst>
        <pc:picChg chg="mod">
          <ac:chgData name="Tracy Molloy" userId="08c95a74-9deb-49d2-9554-65ed232d8886" providerId="ADAL" clId="{D482D99C-AF04-467F-83CA-E59940A6F094}" dt="2023-03-03T11:01:59.350" v="58" actId="14100"/>
          <ac:picMkLst>
            <pc:docMk/>
            <pc:sldMk cId="2138068020" sldId="332"/>
            <ac:picMk id="2" creationId="{C198D934-5455-4332-A7AE-3E464ECE17DC}"/>
          </ac:picMkLst>
        </pc:picChg>
        <pc:picChg chg="mod">
          <ac:chgData name="Tracy Molloy" userId="08c95a74-9deb-49d2-9554-65ed232d8886" providerId="ADAL" clId="{D482D99C-AF04-467F-83CA-E59940A6F094}" dt="2023-03-03T11:01:56.471" v="57" actId="14100"/>
          <ac:picMkLst>
            <pc:docMk/>
            <pc:sldMk cId="2138068020" sldId="332"/>
            <ac:picMk id="4" creationId="{AD7BD00C-38F4-4358-BA90-481C0AECFB99}"/>
          </ac:picMkLst>
        </pc:picChg>
      </pc:sldChg>
      <pc:sldChg chg="addSp delSp modSp mod">
        <pc:chgData name="Tracy Molloy" userId="08c95a74-9deb-49d2-9554-65ed232d8886" providerId="ADAL" clId="{D482D99C-AF04-467F-83CA-E59940A6F094}" dt="2023-03-03T11:14:55.148" v="92" actId="1076"/>
        <pc:sldMkLst>
          <pc:docMk/>
          <pc:sldMk cId="398317774" sldId="804"/>
        </pc:sldMkLst>
        <pc:spChg chg="add mod">
          <ac:chgData name="Tracy Molloy" userId="08c95a74-9deb-49d2-9554-65ed232d8886" providerId="ADAL" clId="{D482D99C-AF04-467F-83CA-E59940A6F094}" dt="2023-03-03T11:14:52.806" v="91" actId="1076"/>
          <ac:spMkLst>
            <pc:docMk/>
            <pc:sldMk cId="398317774" sldId="804"/>
            <ac:spMk id="4" creationId="{29924D49-76C2-4124-DE18-83791E8402CE}"/>
          </ac:spMkLst>
        </pc:spChg>
        <pc:spChg chg="del">
          <ac:chgData name="Tracy Molloy" userId="08c95a74-9deb-49d2-9554-65ed232d8886" providerId="ADAL" clId="{D482D99C-AF04-467F-83CA-E59940A6F094}" dt="2023-03-03T11:13:42.501" v="87" actId="478"/>
          <ac:spMkLst>
            <pc:docMk/>
            <pc:sldMk cId="398317774" sldId="804"/>
            <ac:spMk id="6" creationId="{C52287D7-AAFA-46F8-9C7B-995AB3E0FDC6}"/>
          </ac:spMkLst>
        </pc:spChg>
        <pc:picChg chg="add mod">
          <ac:chgData name="Tracy Molloy" userId="08c95a74-9deb-49d2-9554-65ed232d8886" providerId="ADAL" clId="{D482D99C-AF04-467F-83CA-E59940A6F094}" dt="2023-03-03T11:13:31.640" v="85" actId="1076"/>
          <ac:picMkLst>
            <pc:docMk/>
            <pc:sldMk cId="398317774" sldId="804"/>
            <ac:picMk id="3" creationId="{40536F0B-41CB-D428-89CC-73D9FFDB7DCE}"/>
          </ac:picMkLst>
        </pc:picChg>
        <pc:picChg chg="add del mod modCrop">
          <ac:chgData name="Tracy Molloy" userId="08c95a74-9deb-49d2-9554-65ed232d8886" providerId="ADAL" clId="{D482D99C-AF04-467F-83CA-E59940A6F094}" dt="2023-03-03T11:14:55.148" v="92" actId="1076"/>
          <ac:picMkLst>
            <pc:docMk/>
            <pc:sldMk cId="398317774" sldId="804"/>
            <ac:picMk id="5" creationId="{3BADC3C7-6BF8-4271-93BD-4BF029805B77}"/>
          </ac:picMkLst>
        </pc:picChg>
      </pc:sldChg>
      <pc:sldChg chg="delSp modSp mod">
        <pc:chgData name="Tracy Molloy" userId="08c95a74-9deb-49d2-9554-65ed232d8886" providerId="ADAL" clId="{D482D99C-AF04-467F-83CA-E59940A6F094}" dt="2023-03-03T11:01:37.246" v="55" actId="6549"/>
        <pc:sldMkLst>
          <pc:docMk/>
          <pc:sldMk cId="3906028637" sldId="850"/>
        </pc:sldMkLst>
        <pc:spChg chg="mod">
          <ac:chgData name="Tracy Molloy" userId="08c95a74-9deb-49d2-9554-65ed232d8886" providerId="ADAL" clId="{D482D99C-AF04-467F-83CA-E59940A6F094}" dt="2023-03-03T11:01:37.246" v="55" actId="6549"/>
          <ac:spMkLst>
            <pc:docMk/>
            <pc:sldMk cId="3906028637" sldId="850"/>
            <ac:spMk id="3" creationId="{18C31BF1-A7A2-57BD-D5DF-36B5CC946B25}"/>
          </ac:spMkLst>
        </pc:spChg>
        <pc:picChg chg="del">
          <ac:chgData name="Tracy Molloy" userId="08c95a74-9deb-49d2-9554-65ed232d8886" providerId="ADAL" clId="{D482D99C-AF04-467F-83CA-E59940A6F094}" dt="2023-03-03T11:01:34.763" v="54" actId="478"/>
          <ac:picMkLst>
            <pc:docMk/>
            <pc:sldMk cId="3906028637" sldId="850"/>
            <ac:picMk id="6" creationId="{98ECA738-3AAC-0B23-50B5-948C2B4987B2}"/>
          </ac:picMkLst>
        </pc:picChg>
      </pc:sldChg>
      <pc:sldChg chg="addSp delSp modSp mod modNotesTx">
        <pc:chgData name="Tracy Molloy" userId="08c95a74-9deb-49d2-9554-65ed232d8886" providerId="ADAL" clId="{D482D99C-AF04-467F-83CA-E59940A6F094}" dt="2023-03-06T17:07:37.920" v="225" actId="1076"/>
        <pc:sldMkLst>
          <pc:docMk/>
          <pc:sldMk cId="1127997009" sldId="853"/>
        </pc:sldMkLst>
        <pc:spChg chg="mod">
          <ac:chgData name="Tracy Molloy" userId="08c95a74-9deb-49d2-9554-65ed232d8886" providerId="ADAL" clId="{D482D99C-AF04-467F-83CA-E59940A6F094}" dt="2023-03-06T17:07:27.734" v="222" actId="1076"/>
          <ac:spMkLst>
            <pc:docMk/>
            <pc:sldMk cId="1127997009" sldId="853"/>
            <ac:spMk id="3" creationId="{B8751E92-C7B7-AA81-634A-4683892ADA4D}"/>
          </ac:spMkLst>
        </pc:spChg>
        <pc:spChg chg="mod">
          <ac:chgData name="Tracy Molloy" userId="08c95a74-9deb-49d2-9554-65ed232d8886" providerId="ADAL" clId="{D482D99C-AF04-467F-83CA-E59940A6F094}" dt="2023-03-06T17:07:37.920" v="225" actId="1076"/>
          <ac:spMkLst>
            <pc:docMk/>
            <pc:sldMk cId="1127997009" sldId="853"/>
            <ac:spMk id="6" creationId="{E82C254F-DDE1-4CAF-9B73-1C726FD007E5}"/>
          </ac:spMkLst>
        </pc:spChg>
        <pc:spChg chg="mod">
          <ac:chgData name="Tracy Molloy" userId="08c95a74-9deb-49d2-9554-65ed232d8886" providerId="ADAL" clId="{D482D99C-AF04-467F-83CA-E59940A6F094}" dt="2023-03-06T17:07:34.651" v="224" actId="1076"/>
          <ac:spMkLst>
            <pc:docMk/>
            <pc:sldMk cId="1127997009" sldId="853"/>
            <ac:spMk id="7" creationId="{2D0B4873-5EF1-4781-8857-524B682C116E}"/>
          </ac:spMkLst>
        </pc:spChg>
        <pc:spChg chg="mod">
          <ac:chgData name="Tracy Molloy" userId="08c95a74-9deb-49d2-9554-65ed232d8886" providerId="ADAL" clId="{D482D99C-AF04-467F-83CA-E59940A6F094}" dt="2023-03-06T17:07:29.525" v="223" actId="1076"/>
          <ac:spMkLst>
            <pc:docMk/>
            <pc:sldMk cId="1127997009" sldId="853"/>
            <ac:spMk id="8" creationId="{A2E4489E-995A-4882-89BE-71EF935319F4}"/>
          </ac:spMkLst>
        </pc:spChg>
        <pc:spChg chg="add mod">
          <ac:chgData name="Tracy Molloy" userId="08c95a74-9deb-49d2-9554-65ed232d8886" providerId="ADAL" clId="{D482D99C-AF04-467F-83CA-E59940A6F094}" dt="2023-03-03T10:57:22.973" v="50" actId="1076"/>
          <ac:spMkLst>
            <pc:docMk/>
            <pc:sldMk cId="1127997009" sldId="853"/>
            <ac:spMk id="9" creationId="{4ACD95DD-87E5-2C68-016C-957767CC7A4E}"/>
          </ac:spMkLst>
        </pc:spChg>
        <pc:picChg chg="del">
          <ac:chgData name="Tracy Molloy" userId="08c95a74-9deb-49d2-9554-65ed232d8886" providerId="ADAL" clId="{D482D99C-AF04-467F-83CA-E59940A6F094}" dt="2023-03-06T17:07:18.884" v="219" actId="478"/>
          <ac:picMkLst>
            <pc:docMk/>
            <pc:sldMk cId="1127997009" sldId="853"/>
            <ac:picMk id="5" creationId="{74C8AE2D-3B97-4B95-8EBB-1BDE46041F81}"/>
          </ac:picMkLst>
        </pc:picChg>
        <pc:picChg chg="add ord">
          <ac:chgData name="Tracy Molloy" userId="08c95a74-9deb-49d2-9554-65ed232d8886" providerId="ADAL" clId="{D482D99C-AF04-467F-83CA-E59940A6F094}" dt="2023-03-06T17:07:24.399" v="221" actId="167"/>
          <ac:picMkLst>
            <pc:docMk/>
            <pc:sldMk cId="1127997009" sldId="853"/>
            <ac:picMk id="11" creationId="{6DAEC956-57E3-CD2E-A801-7E1E5525DB9C}"/>
          </ac:picMkLst>
        </pc:picChg>
      </pc:sldChg>
      <pc:sldChg chg="addSp delSp modSp add mod delAnim">
        <pc:chgData name="Tracy Molloy" userId="08c95a74-9deb-49d2-9554-65ed232d8886" providerId="ADAL" clId="{D482D99C-AF04-467F-83CA-E59940A6F094}" dt="2023-03-03T11:25:40.538" v="170" actId="14100"/>
        <pc:sldMkLst>
          <pc:docMk/>
          <pc:sldMk cId="2707717228" sldId="856"/>
        </pc:sldMkLst>
        <pc:spChg chg="del mod">
          <ac:chgData name="Tracy Molloy" userId="08c95a74-9deb-49d2-9554-65ed232d8886" providerId="ADAL" clId="{D482D99C-AF04-467F-83CA-E59940A6F094}" dt="2023-03-03T11:24:11.630" v="165" actId="478"/>
          <ac:spMkLst>
            <pc:docMk/>
            <pc:sldMk cId="2707717228" sldId="856"/>
            <ac:spMk id="6" creationId="{5F67F51B-E29A-8163-F8CD-FB55F2C2572D}"/>
          </ac:spMkLst>
        </pc:spChg>
        <pc:grpChg chg="del">
          <ac:chgData name="Tracy Molloy" userId="08c95a74-9deb-49d2-9554-65ed232d8886" providerId="ADAL" clId="{D482D99C-AF04-467F-83CA-E59940A6F094}" dt="2023-03-03T11:24:10.514" v="163" actId="478"/>
          <ac:grpSpMkLst>
            <pc:docMk/>
            <pc:sldMk cId="2707717228" sldId="856"/>
            <ac:grpSpMk id="10" creationId="{7C896F44-896B-D9C2-C93E-A1EA3581CE1F}"/>
          </ac:grpSpMkLst>
        </pc:grpChg>
        <pc:picChg chg="add del mod">
          <ac:chgData name="Tracy Molloy" userId="08c95a74-9deb-49d2-9554-65ed232d8886" providerId="ADAL" clId="{D482D99C-AF04-467F-83CA-E59940A6F094}" dt="2023-03-03T11:25:36.165" v="168" actId="478"/>
          <ac:picMkLst>
            <pc:docMk/>
            <pc:sldMk cId="2707717228" sldId="856"/>
            <ac:picMk id="4" creationId="{E77721B1-2007-BA5F-D41A-639733BB7F09}"/>
          </ac:picMkLst>
        </pc:picChg>
        <pc:picChg chg="del">
          <ac:chgData name="Tracy Molloy" userId="08c95a74-9deb-49d2-9554-65ed232d8886" providerId="ADAL" clId="{D482D99C-AF04-467F-83CA-E59940A6F094}" dt="2023-03-03T11:24:09.643" v="162" actId="478"/>
          <ac:picMkLst>
            <pc:docMk/>
            <pc:sldMk cId="2707717228" sldId="856"/>
            <ac:picMk id="5" creationId="{EFB5E789-BED3-1A33-14D5-DC62FC8968B2}"/>
          </ac:picMkLst>
        </pc:picChg>
        <pc:picChg chg="add mod">
          <ac:chgData name="Tracy Molloy" userId="08c95a74-9deb-49d2-9554-65ed232d8886" providerId="ADAL" clId="{D482D99C-AF04-467F-83CA-E59940A6F094}" dt="2023-03-03T11:25:40.538" v="170" actId="14100"/>
          <ac:picMkLst>
            <pc:docMk/>
            <pc:sldMk cId="2707717228" sldId="856"/>
            <ac:picMk id="11" creationId="{648F41DB-052F-3FA3-A776-9D4B66418191}"/>
          </ac:picMkLst>
        </pc:picChg>
      </pc:sldChg>
      <pc:sldChg chg="addSp delSp modSp add mod">
        <pc:chgData name="Tracy Molloy" userId="08c95a74-9deb-49d2-9554-65ed232d8886" providerId="ADAL" clId="{D482D99C-AF04-467F-83CA-E59940A6F094}" dt="2023-03-03T11:36:09.680" v="186" actId="1076"/>
        <pc:sldMkLst>
          <pc:docMk/>
          <pc:sldMk cId="109454792" sldId="857"/>
        </pc:sldMkLst>
        <pc:picChg chg="add mod">
          <ac:chgData name="Tracy Molloy" userId="08c95a74-9deb-49d2-9554-65ed232d8886" providerId="ADAL" clId="{D482D99C-AF04-467F-83CA-E59940A6F094}" dt="2023-03-03T11:36:09.680" v="186" actId="1076"/>
          <ac:picMkLst>
            <pc:docMk/>
            <pc:sldMk cId="109454792" sldId="857"/>
            <ac:picMk id="3" creationId="{9B489159-FEFC-53BE-2227-182A866D0655}"/>
          </ac:picMkLst>
        </pc:picChg>
        <pc:picChg chg="del">
          <ac:chgData name="Tracy Molloy" userId="08c95a74-9deb-49d2-9554-65ed232d8886" providerId="ADAL" clId="{D482D99C-AF04-467F-83CA-E59940A6F094}" dt="2023-03-03T11:36:04.044" v="183" actId="478"/>
          <ac:picMkLst>
            <pc:docMk/>
            <pc:sldMk cId="109454792" sldId="857"/>
            <ac:picMk id="5" creationId="{2B05541C-5F2A-37AB-3AB0-AD86977DF309}"/>
          </ac:picMkLst>
        </pc:picChg>
      </pc:sldChg>
      <pc:sldChg chg="addSp delSp modSp add mod delAnim">
        <pc:chgData name="Tracy Molloy" userId="08c95a74-9deb-49d2-9554-65ed232d8886" providerId="ADAL" clId="{D482D99C-AF04-467F-83CA-E59940A6F094}" dt="2023-03-03T11:43:16.447" v="192"/>
        <pc:sldMkLst>
          <pc:docMk/>
          <pc:sldMk cId="2020179053" sldId="858"/>
        </pc:sldMkLst>
        <pc:picChg chg="add">
          <ac:chgData name="Tracy Molloy" userId="08c95a74-9deb-49d2-9554-65ed232d8886" providerId="ADAL" clId="{D482D99C-AF04-467F-83CA-E59940A6F094}" dt="2023-03-03T11:42:57.885" v="191" actId="22"/>
          <ac:picMkLst>
            <pc:docMk/>
            <pc:sldMk cId="2020179053" sldId="858"/>
            <ac:picMk id="3" creationId="{3F359320-1740-297E-991A-47A2048952BC}"/>
          </ac:picMkLst>
        </pc:picChg>
        <pc:picChg chg="del">
          <ac:chgData name="Tracy Molloy" userId="08c95a74-9deb-49d2-9554-65ed232d8886" providerId="ADAL" clId="{D482D99C-AF04-467F-83CA-E59940A6F094}" dt="2023-03-03T11:42:56.521" v="190" actId="478"/>
          <ac:picMkLst>
            <pc:docMk/>
            <pc:sldMk cId="2020179053" sldId="858"/>
            <ac:picMk id="4" creationId="{A9C9464A-FF42-3A93-FE51-27E65CDB0939}"/>
          </ac:picMkLst>
        </pc:picChg>
        <pc:picChg chg="add mod">
          <ac:chgData name="Tracy Molloy" userId="08c95a74-9deb-49d2-9554-65ed232d8886" providerId="ADAL" clId="{D482D99C-AF04-467F-83CA-E59940A6F094}" dt="2023-03-03T11:43:16.447" v="192"/>
          <ac:picMkLst>
            <pc:docMk/>
            <pc:sldMk cId="2020179053" sldId="858"/>
            <ac:picMk id="5" creationId="{36DC7A08-B434-A062-35F7-30118FF02E33}"/>
          </ac:picMkLst>
        </pc:picChg>
      </pc:sldChg>
      <pc:sldChg chg="add del">
        <pc:chgData name="Tracy Molloy" userId="08c95a74-9deb-49d2-9554-65ed232d8886" providerId="ADAL" clId="{D482D99C-AF04-467F-83CA-E59940A6F094}" dt="2023-03-03T11:42:51.889" v="188" actId="47"/>
        <pc:sldMkLst>
          <pc:docMk/>
          <pc:sldMk cId="2465349370" sldId="858"/>
        </pc:sldMkLst>
      </pc:sldChg>
      <pc:sldChg chg="addSp delSp modSp add mod">
        <pc:chgData name="Tracy Molloy" userId="08c95a74-9deb-49d2-9554-65ed232d8886" providerId="ADAL" clId="{D482D99C-AF04-467F-83CA-E59940A6F094}" dt="2023-03-03T11:45:54.200" v="198" actId="14100"/>
        <pc:sldMkLst>
          <pc:docMk/>
          <pc:sldMk cId="1973268458" sldId="859"/>
        </pc:sldMkLst>
        <pc:picChg chg="del">
          <ac:chgData name="Tracy Molloy" userId="08c95a74-9deb-49d2-9554-65ed232d8886" providerId="ADAL" clId="{D482D99C-AF04-467F-83CA-E59940A6F094}" dt="2023-03-03T11:43:34.836" v="194" actId="478"/>
          <ac:picMkLst>
            <pc:docMk/>
            <pc:sldMk cId="1973268458" sldId="859"/>
            <ac:picMk id="3" creationId="{3F359320-1740-297E-991A-47A2048952BC}"/>
          </ac:picMkLst>
        </pc:picChg>
        <pc:picChg chg="add mod">
          <ac:chgData name="Tracy Molloy" userId="08c95a74-9deb-49d2-9554-65ed232d8886" providerId="ADAL" clId="{D482D99C-AF04-467F-83CA-E59940A6F094}" dt="2023-03-03T11:45:54.200" v="198" actId="14100"/>
          <ac:picMkLst>
            <pc:docMk/>
            <pc:sldMk cId="1973268458" sldId="859"/>
            <ac:picMk id="4" creationId="{3A3351C3-C6C9-257B-08E8-EE65844E6EA7}"/>
          </ac:picMkLst>
        </pc:picChg>
      </pc:sldChg>
      <pc:sldChg chg="addSp delSp modSp add mod">
        <pc:chgData name="Tracy Molloy" userId="08c95a74-9deb-49d2-9554-65ed232d8886" providerId="ADAL" clId="{D482D99C-AF04-467F-83CA-E59940A6F094}" dt="2023-03-03T11:46:48.482" v="202" actId="1076"/>
        <pc:sldMkLst>
          <pc:docMk/>
          <pc:sldMk cId="3801019696" sldId="860"/>
        </pc:sldMkLst>
        <pc:picChg chg="add mod">
          <ac:chgData name="Tracy Molloy" userId="08c95a74-9deb-49d2-9554-65ed232d8886" providerId="ADAL" clId="{D482D99C-AF04-467F-83CA-E59940A6F094}" dt="2023-03-03T11:46:48.482" v="202" actId="1076"/>
          <ac:picMkLst>
            <pc:docMk/>
            <pc:sldMk cId="3801019696" sldId="860"/>
            <ac:picMk id="3" creationId="{E9915F4A-5064-FF27-7115-090717347E62}"/>
          </ac:picMkLst>
        </pc:picChg>
        <pc:picChg chg="del">
          <ac:chgData name="Tracy Molloy" userId="08c95a74-9deb-49d2-9554-65ed232d8886" providerId="ADAL" clId="{D482D99C-AF04-467F-83CA-E59940A6F094}" dt="2023-03-03T11:46:15.294" v="200" actId="478"/>
          <ac:picMkLst>
            <pc:docMk/>
            <pc:sldMk cId="3801019696" sldId="860"/>
            <ac:picMk id="4" creationId="{3A3351C3-C6C9-257B-08E8-EE65844E6EA7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7C8502A-82E1-4F87-A106-34C1F242F091}" type="datetimeFigureOut">
              <a:rPr lang="en-GB" smtClean="0"/>
              <a:t>06/03/2023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363CE76-C44D-42A7-AA8B-7518B4133A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2128260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363CE76-C44D-42A7-AA8B-7518B4133A72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023689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363CE76-C44D-42A7-AA8B-7518B4133A72}" type="slidenum">
              <a:rPr lang="en-GB" smtClean="0"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2338614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7BFE4DF-8B9C-4686-A312-B4679E46D948}" type="slidenum">
              <a:rPr lang="en-GB" smtClean="0"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4628439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363CE76-C44D-42A7-AA8B-7518B4133A72}" type="slidenum">
              <a:rPr lang="en-GB" smtClean="0"/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3187055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363CE76-C44D-42A7-AA8B-7518B4133A72}" type="slidenum">
              <a:rPr lang="en-GB" smtClean="0"/>
              <a:t>13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0312396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363CE76-C44D-42A7-AA8B-7518B4133A72}" type="slidenum">
              <a:rPr lang="en-GB" smtClean="0"/>
              <a:t>17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2603996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363CE76-C44D-42A7-AA8B-7518B4133A72}" type="slidenum">
              <a:rPr lang="en-GB" smtClean="0"/>
              <a:t>18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9639117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363CE76-C44D-42A7-AA8B-7518B4133A72}" type="slidenum">
              <a:rPr lang="en-GB" smtClean="0"/>
              <a:t>19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7689141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363CE76-C44D-42A7-AA8B-7518B4133A72}" type="slidenum">
              <a:rPr lang="en-GB" smtClean="0"/>
              <a:t>20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9906661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363CE76-C44D-42A7-AA8B-7518B4133A72}" type="slidenum">
              <a:rPr lang="en-GB" smtClean="0"/>
              <a:t>22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8511973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363CE76-C44D-42A7-AA8B-7518B4133A72}" type="slidenum">
              <a:rPr lang="en-GB" smtClean="0"/>
              <a:t>24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3068067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363CE76-C44D-42A7-AA8B-7518B4133A72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3059557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363CE76-C44D-42A7-AA8B-7518B4133A72}" type="slidenum">
              <a:rPr lang="en-GB" smtClean="0"/>
              <a:t>26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6894553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363CE76-C44D-42A7-AA8B-7518B4133A72}" type="slidenum">
              <a:rPr lang="en-GB" smtClean="0"/>
              <a:t>28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1389252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363CE76-C44D-42A7-AA8B-7518B4133A72}" type="slidenum">
              <a:rPr lang="en-GB" smtClean="0"/>
              <a:t>29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5978552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363CE76-C44D-42A7-AA8B-7518B4133A72}" type="slidenum">
              <a:rPr lang="en-GB" smtClean="0"/>
              <a:t>30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9876554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363CE76-C44D-42A7-AA8B-7518B4133A72}" type="slidenum">
              <a:rPr lang="en-GB" smtClean="0"/>
              <a:t>31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36596187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363CE76-C44D-42A7-AA8B-7518B4133A72}" type="slidenum">
              <a:rPr lang="en-GB" smtClean="0"/>
              <a:t>34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58741183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363CE76-C44D-42A7-AA8B-7518B4133A72}" type="slidenum">
              <a:rPr lang="en-GB" smtClean="0"/>
              <a:t>35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51592654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363CE76-C44D-42A7-AA8B-7518B4133A72}" type="slidenum">
              <a:rPr lang="en-GB" smtClean="0"/>
              <a:t>36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83335963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363CE76-C44D-42A7-AA8B-7518B4133A72}" type="slidenum">
              <a:rPr lang="en-GB" smtClean="0"/>
              <a:t>37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9010886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363CE76-C44D-42A7-AA8B-7518B4133A72}" type="slidenum">
              <a:rPr lang="en-GB" smtClean="0"/>
              <a:t>38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2810031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363CE76-C44D-42A7-AA8B-7518B4133A72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6815571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363CE76-C44D-42A7-AA8B-7518B4133A72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0501810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363CE76-C44D-42A7-AA8B-7518B4133A72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8884975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363CE76-C44D-42A7-AA8B-7518B4133A72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9081141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363CE76-C44D-42A7-AA8B-7518B4133A72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4893636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363CE76-C44D-42A7-AA8B-7518B4133A72}" type="slidenum">
              <a:rPr lang="en-GB" smtClean="0"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5794345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363CE76-C44D-42A7-AA8B-7518B4133A72}" type="slidenum">
              <a:rPr lang="en-GB" smtClean="0"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037869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1936C3F-36E7-478A-8E9B-46FB54F97AB0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0075701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FDDF3F1-F4D2-481A-8207-15C69F584A4A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9102414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776AEA4-BD81-4580-9B84-2876BF718FDF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9381439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78D5023-E80D-4A95-9240-8D84CC0C873D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5589160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BAD78C8-AD9A-4306-BE67-D7F7494D2124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5179986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552973F-DFD6-4AB9-B89C-61D5D3449326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7883245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FFC6658-F0E1-4F42-AC88-C759D708BF78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6043609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08AC46-7891-41DC-B492-FD9D66EE2501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1873707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5B7CC72-CEC4-4555-885B-7A20C7B50792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885581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52C5114-5483-4ADD-A3C7-9867329A8ECE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3071874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C6B6542-E48A-44D7-8829-694C22CDD2A4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6011294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/>
              <a:t>Click to edit Master text styles</a:t>
            </a:r>
          </a:p>
          <a:p>
            <a:pPr lvl="1"/>
            <a:r>
              <a:rPr lang="en-GB" altLang="en-US"/>
              <a:t>Second level</a:t>
            </a:r>
          </a:p>
          <a:p>
            <a:pPr lvl="2"/>
            <a:r>
              <a:rPr lang="en-GB" altLang="en-US"/>
              <a:t>Third level</a:t>
            </a:r>
          </a:p>
          <a:p>
            <a:pPr lvl="3"/>
            <a:r>
              <a:rPr lang="en-GB" altLang="en-US"/>
              <a:t>Fourth level</a:t>
            </a:r>
          </a:p>
          <a:p>
            <a:pPr lvl="4"/>
            <a:r>
              <a:rPr lang="en-GB" altLang="en-US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GB" alt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GB" alt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71B17A4D-C423-425D-9DB0-52D43AED1628}" type="slidenum">
              <a:rPr lang="en-GB" altLang="en-US"/>
              <a:pPr/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svg"/><Relationship Id="rId5" Type="http://schemas.openxmlformats.org/officeDocument/2006/relationships/image" Target="../media/image3.png"/><Relationship Id="rId4" Type="http://schemas.openxmlformats.org/officeDocument/2006/relationships/image" Target="../media/image2.sv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hyperlink" Target="https://www.careopinion.org.uk/info/subscriber-help-reporting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careopinion.org.uk/info/subscriber-help-reporting" TargetMode="Externa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png"/><Relationship Id="rId4" Type="http://schemas.openxmlformats.org/officeDocument/2006/relationships/image" Target="../media/image6.sv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png"/><Relationship Id="rId4" Type="http://schemas.openxmlformats.org/officeDocument/2006/relationships/image" Target="../media/image36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1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3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5.png"/><Relationship Id="rId4" Type="http://schemas.openxmlformats.org/officeDocument/2006/relationships/image" Target="../media/image4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6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careopinion.org.uk/info/subscriber-help-reporting-examples" TargetMode="External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2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careopinion.org.uk/vis/2grhf" TargetMode="External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1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3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5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6.sv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hyperlink" Target="https://vimeo.com/505179667" TargetMode="External"/><Relationship Id="rId7" Type="http://schemas.openxmlformats.org/officeDocument/2006/relationships/image" Target="../media/image60.png"/><Relationship Id="rId2" Type="http://schemas.openxmlformats.org/officeDocument/2006/relationships/hyperlink" Target="https://www.careopinion.org.uk/info/subscriber-know-how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mailto:info@careopinion.org.uk" TargetMode="External"/><Relationship Id="rId5" Type="http://schemas.openxmlformats.org/officeDocument/2006/relationships/hyperlink" Target="https://www.careopinion.org.uk/info/subscriber-help-reporting-examples" TargetMode="External"/><Relationship Id="rId4" Type="http://schemas.openxmlformats.org/officeDocument/2006/relationships/hyperlink" Target="https://www.careopinion.org.uk/info/subscriber-help-reporting" TargetMode="Externa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careopinion.org.uk/info/support-webinars" TargetMode="External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svg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png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hyperlink" Target="https://www.careopinion.org.uk/info/subscriber-help-searching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image" Target="../media/image1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hyperlink" Target="https://www.careopinion.org.uk/info/help-refine-service" TargetMode="External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aphic 5"/>
          <p:cNvPicPr>
            <a:picLocks noChangeAspect="1"/>
          </p:cNvPicPr>
          <p:nvPr/>
        </p:nvPicPr>
        <p:blipFill rotWithShape="1"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r="18789"/>
          <a:stretch/>
        </p:blipFill>
        <p:spPr>
          <a:xfrm>
            <a:off x="-1" y="0"/>
            <a:ext cx="9168341" cy="6858000"/>
          </a:xfrm>
          <a:prstGeom prst="rect">
            <a:avLst/>
          </a:prstGeom>
        </p:spPr>
      </p:pic>
      <p:pic>
        <p:nvPicPr>
          <p:cNvPr id="5" name="Graphic 4"/>
          <p:cNvPicPr>
            <a:picLocks noChangeAspect="1"/>
          </p:cNvPicPr>
          <p:nvPr/>
        </p:nvPicPr>
        <p:blipFill rotWithShape="1"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 l="41211" t="4342" r="370"/>
          <a:stretch/>
        </p:blipFill>
        <p:spPr>
          <a:xfrm>
            <a:off x="14868" y="0"/>
            <a:ext cx="9168341" cy="685800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1540F4E4-C016-46BA-AD55-23D8D89013B9}"/>
              </a:ext>
            </a:extLst>
          </p:cNvPr>
          <p:cNvSpPr txBox="1"/>
          <p:nvPr/>
        </p:nvSpPr>
        <p:spPr>
          <a:xfrm>
            <a:off x="5833844" y="3717824"/>
            <a:ext cx="201622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Alerts, Reports and Visualisations</a:t>
            </a:r>
          </a:p>
        </p:txBody>
      </p:sp>
    </p:spTree>
    <p:extLst>
      <p:ext uri="{BB962C8B-B14F-4D97-AF65-F5344CB8AC3E}">
        <p14:creationId xmlns:p14="http://schemas.microsoft.com/office/powerpoint/2010/main" val="227520898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B188615-9223-284A-B755-2FF02C4E121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8756" y="706515"/>
            <a:ext cx="2610304" cy="6093650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4321AF7D-2CA6-4315-BEC4-59F5DED52BFE}"/>
              </a:ext>
            </a:extLst>
          </p:cNvPr>
          <p:cNvSpPr/>
          <p:nvPr/>
        </p:nvSpPr>
        <p:spPr>
          <a:xfrm>
            <a:off x="4640826" y="476672"/>
            <a:ext cx="3459566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b="1" dirty="0">
                <a:solidFill>
                  <a:srgbClr val="B10059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Member roles on CO:</a:t>
            </a:r>
          </a:p>
          <a:p>
            <a:endParaRPr lang="en-GB" sz="2400" b="1" dirty="0">
              <a:solidFill>
                <a:srgbClr val="B10059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B10059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Member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sz="2400" dirty="0">
              <a:solidFill>
                <a:srgbClr val="B10059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B10059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Responder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sz="2400" dirty="0">
              <a:solidFill>
                <a:srgbClr val="B10059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B10059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Administrator</a:t>
            </a:r>
          </a:p>
        </p:txBody>
      </p:sp>
      <p:sp>
        <p:nvSpPr>
          <p:cNvPr id="7" name="Arrow: Right 6">
            <a:extLst>
              <a:ext uri="{FF2B5EF4-FFF2-40B4-BE49-F238E27FC236}">
                <a16:creationId xmlns:a16="http://schemas.microsoft.com/office/drawing/2014/main" id="{E348EF6F-477E-442E-A466-1856F8260A94}"/>
              </a:ext>
            </a:extLst>
          </p:cNvPr>
          <p:cNvSpPr/>
          <p:nvPr/>
        </p:nvSpPr>
        <p:spPr>
          <a:xfrm>
            <a:off x="374629" y="4789846"/>
            <a:ext cx="540061" cy="43204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A8948D01-B35E-48AE-AFF1-B9DA7C4004E6}"/>
              </a:ext>
            </a:extLst>
          </p:cNvPr>
          <p:cNvSpPr/>
          <p:nvPr/>
        </p:nvSpPr>
        <p:spPr>
          <a:xfrm>
            <a:off x="4098520" y="3910989"/>
            <a:ext cx="472195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dirty="0">
                <a:solidFill>
                  <a:srgbClr val="5B1E4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Any member role can create their own alerts</a:t>
            </a:r>
          </a:p>
          <a:p>
            <a:endParaRPr lang="en-GB" dirty="0">
              <a:solidFill>
                <a:srgbClr val="5B1E45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GB" dirty="0">
                <a:solidFill>
                  <a:srgbClr val="5B1E4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Any member role can adjust their ‘Alerts’ by using </a:t>
            </a:r>
            <a:r>
              <a:rPr lang="en-GB" b="1" dirty="0">
                <a:solidFill>
                  <a:srgbClr val="5B1E4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Smart alerts</a:t>
            </a:r>
          </a:p>
          <a:p>
            <a:endParaRPr lang="en-GB" b="1" dirty="0">
              <a:solidFill>
                <a:srgbClr val="5B1E45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GB" b="1" dirty="0">
                <a:solidFill>
                  <a:srgbClr val="5B1E4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‘Administrators</a:t>
            </a:r>
            <a:r>
              <a:rPr lang="en-GB" dirty="0">
                <a:solidFill>
                  <a:srgbClr val="5B1E4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’ can create alerts for ‘Members/Responders’</a:t>
            </a:r>
          </a:p>
          <a:p>
            <a:endParaRPr lang="en-GB" b="1" dirty="0">
              <a:solidFill>
                <a:srgbClr val="5B1E45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C045C77E-98DC-4570-9020-9F2587E5815F}"/>
              </a:ext>
            </a:extLst>
          </p:cNvPr>
          <p:cNvSpPr/>
          <p:nvPr/>
        </p:nvSpPr>
        <p:spPr>
          <a:xfrm>
            <a:off x="4860032" y="6538555"/>
            <a:ext cx="3960440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100">
                <a:hlinkClick r:id="rId4"/>
              </a:rPr>
              <a:t>https://www.careopinion.org.uk/info/subscriber-help-reporting</a:t>
            </a:r>
            <a:endParaRPr lang="en-GB" sz="1100"/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687AA485-A22A-4D0A-AAF4-2DC448E436B4}"/>
              </a:ext>
            </a:extLst>
          </p:cNvPr>
          <p:cNvSpPr/>
          <p:nvPr/>
        </p:nvSpPr>
        <p:spPr>
          <a:xfrm>
            <a:off x="1087839" y="4717838"/>
            <a:ext cx="1897982" cy="576064"/>
          </a:xfrm>
          <a:prstGeom prst="ellipse">
            <a:avLst/>
          </a:prstGeom>
          <a:noFill/>
          <a:ln w="57150">
            <a:solidFill>
              <a:srgbClr val="FFC000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7AFDB431-7C14-7D87-6981-768C69429B7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87839" y="0"/>
            <a:ext cx="998409" cy="778329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E52B65EE-19BC-C681-13F3-6FD4C7F29D2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70563" y="106908"/>
            <a:ext cx="992985" cy="10263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29257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6DAEC956-57E3-CD2E-A801-7E1E5525DB9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3084" y="822734"/>
            <a:ext cx="7757832" cy="5212532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B474501E-8E82-460D-9941-BD8C6663BBE0}"/>
              </a:ext>
            </a:extLst>
          </p:cNvPr>
          <p:cNvSpPr/>
          <p:nvPr/>
        </p:nvSpPr>
        <p:spPr>
          <a:xfrm>
            <a:off x="2997785" y="209885"/>
            <a:ext cx="580421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b="1" dirty="0"/>
              <a:t>Save your Alert:-</a:t>
            </a:r>
          </a:p>
          <a:p>
            <a:endParaRPr lang="en-GB" dirty="0"/>
          </a:p>
          <a:p>
            <a:endParaRPr lang="en-GB" dirty="0"/>
          </a:p>
        </p:txBody>
      </p:sp>
      <p:sp>
        <p:nvSpPr>
          <p:cNvPr id="6" name="Arrow: Bent 5">
            <a:extLst>
              <a:ext uri="{FF2B5EF4-FFF2-40B4-BE49-F238E27FC236}">
                <a16:creationId xmlns:a16="http://schemas.microsoft.com/office/drawing/2014/main" id="{E82C254F-DDE1-4CAF-9B73-1C726FD007E5}"/>
              </a:ext>
            </a:extLst>
          </p:cNvPr>
          <p:cNvSpPr/>
          <p:nvPr/>
        </p:nvSpPr>
        <p:spPr>
          <a:xfrm>
            <a:off x="281918" y="4631531"/>
            <a:ext cx="564882" cy="542786"/>
          </a:xfrm>
          <a:prstGeom prst="ben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D0B4873-5EF1-4781-8857-524B682C116E}"/>
              </a:ext>
            </a:extLst>
          </p:cNvPr>
          <p:cNvSpPr txBox="1"/>
          <p:nvPr/>
        </p:nvSpPr>
        <p:spPr>
          <a:xfrm>
            <a:off x="5016890" y="4631531"/>
            <a:ext cx="206291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dirty="0"/>
              <a:t>Start to type the name of the staff member – It will auto populate</a:t>
            </a:r>
          </a:p>
        </p:txBody>
      </p:sp>
      <p:sp>
        <p:nvSpPr>
          <p:cNvPr id="8" name="Arrow: Up 7">
            <a:extLst>
              <a:ext uri="{FF2B5EF4-FFF2-40B4-BE49-F238E27FC236}">
                <a16:creationId xmlns:a16="http://schemas.microsoft.com/office/drawing/2014/main" id="{A2E4489E-995A-4882-89BE-71EF935319F4}"/>
              </a:ext>
            </a:extLst>
          </p:cNvPr>
          <p:cNvSpPr/>
          <p:nvPr/>
        </p:nvSpPr>
        <p:spPr>
          <a:xfrm>
            <a:off x="7385416" y="4283525"/>
            <a:ext cx="386178" cy="542786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B8751E92-C7B7-AA81-634A-4683892ADA4D}"/>
              </a:ext>
            </a:extLst>
          </p:cNvPr>
          <p:cNvSpPr/>
          <p:nvPr/>
        </p:nvSpPr>
        <p:spPr>
          <a:xfrm>
            <a:off x="6857121" y="3199898"/>
            <a:ext cx="1617878" cy="458204"/>
          </a:xfrm>
          <a:prstGeom prst="ellipse">
            <a:avLst/>
          </a:prstGeom>
          <a:noFill/>
          <a:ln w="57150">
            <a:solidFill>
              <a:srgbClr val="FFC000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512E9C7A-46F5-BF5B-47DA-1CA5F1DD8CA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6635" y="18386"/>
            <a:ext cx="753720" cy="779013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4ACD95DD-87E5-2C68-016C-957767CC7A4E}"/>
              </a:ext>
            </a:extLst>
          </p:cNvPr>
          <p:cNvSpPr txBox="1"/>
          <p:nvPr/>
        </p:nvSpPr>
        <p:spPr>
          <a:xfrm>
            <a:off x="1963969" y="6327945"/>
            <a:ext cx="69155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Check your saved alert in your ‘</a:t>
            </a:r>
            <a:r>
              <a:rPr lang="en-GB" b="1" dirty="0"/>
              <a:t>Saved things</a:t>
            </a:r>
            <a:r>
              <a:rPr lang="en-GB" dirty="0"/>
              <a:t>’</a:t>
            </a:r>
          </a:p>
        </p:txBody>
      </p:sp>
    </p:spTree>
    <p:extLst>
      <p:ext uri="{BB962C8B-B14F-4D97-AF65-F5344CB8AC3E}">
        <p14:creationId xmlns:p14="http://schemas.microsoft.com/office/powerpoint/2010/main" val="11279970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4321AF7D-2CA6-4315-BEC4-59F5DED52BFE}"/>
              </a:ext>
            </a:extLst>
          </p:cNvPr>
          <p:cNvSpPr/>
          <p:nvPr/>
        </p:nvSpPr>
        <p:spPr>
          <a:xfrm>
            <a:off x="3923928" y="476672"/>
            <a:ext cx="417646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b="1">
                <a:solidFill>
                  <a:srgbClr val="B10059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Create in your Subscription:</a:t>
            </a:r>
          </a:p>
        </p:txBody>
      </p:sp>
      <p:sp>
        <p:nvSpPr>
          <p:cNvPr id="7" name="Arrow: Right 6">
            <a:extLst>
              <a:ext uri="{FF2B5EF4-FFF2-40B4-BE49-F238E27FC236}">
                <a16:creationId xmlns:a16="http://schemas.microsoft.com/office/drawing/2014/main" id="{E348EF6F-477E-442E-A466-1856F8260A94}"/>
              </a:ext>
            </a:extLst>
          </p:cNvPr>
          <p:cNvSpPr/>
          <p:nvPr/>
        </p:nvSpPr>
        <p:spPr>
          <a:xfrm>
            <a:off x="334857" y="4926652"/>
            <a:ext cx="540061" cy="43204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A8948D01-B35E-48AE-AFF1-B9DA7C4004E6}"/>
              </a:ext>
            </a:extLst>
          </p:cNvPr>
          <p:cNvSpPr/>
          <p:nvPr/>
        </p:nvSpPr>
        <p:spPr>
          <a:xfrm>
            <a:off x="4098520" y="1787331"/>
            <a:ext cx="4721952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>
                <a:solidFill>
                  <a:srgbClr val="5B1E4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Save Search for later</a:t>
            </a:r>
          </a:p>
          <a:p>
            <a:endParaRPr lang="en-GB" dirty="0">
              <a:solidFill>
                <a:srgbClr val="5B1E45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>
                <a:solidFill>
                  <a:srgbClr val="5B1E4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Create an alert – any stories in that search</a:t>
            </a:r>
          </a:p>
          <a:p>
            <a:endParaRPr lang="en-GB" dirty="0">
              <a:solidFill>
                <a:srgbClr val="5B1E45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>
                <a:solidFill>
                  <a:srgbClr val="5B1E4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Create and schedule reports</a:t>
            </a:r>
          </a:p>
          <a:p>
            <a:endParaRPr lang="en-GB" dirty="0">
              <a:solidFill>
                <a:srgbClr val="5B1E45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>
                <a:solidFill>
                  <a:srgbClr val="5B1E4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Create  and schedule visualisations</a:t>
            </a:r>
          </a:p>
          <a:p>
            <a:endParaRPr lang="en-GB" dirty="0">
              <a:solidFill>
                <a:srgbClr val="5B1E45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>
                <a:solidFill>
                  <a:srgbClr val="5B1E4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Create a weekly digest</a:t>
            </a:r>
          </a:p>
          <a:p>
            <a:endParaRPr lang="en-GB" dirty="0">
              <a:solidFill>
                <a:srgbClr val="5B1E45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>
                <a:solidFill>
                  <a:srgbClr val="5B1E4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Add tags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C045C77E-98DC-4570-9020-9F2587E5815F}"/>
              </a:ext>
            </a:extLst>
          </p:cNvPr>
          <p:cNvSpPr/>
          <p:nvPr/>
        </p:nvSpPr>
        <p:spPr>
          <a:xfrm>
            <a:off x="4860032" y="6538555"/>
            <a:ext cx="3960440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100">
                <a:hlinkClick r:id="rId3"/>
              </a:rPr>
              <a:t>https://www.careopinion.org.uk/info/subscriber-help-reporting</a:t>
            </a:r>
            <a:endParaRPr lang="en-GB" sz="110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86CCF39-136F-4BB5-8241-F77AFB7F4EC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227" y="0"/>
            <a:ext cx="1219511" cy="1267522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301F9467-645B-4F35-EB99-D5CA6B90293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63548" y="892311"/>
            <a:ext cx="2583559" cy="5760640"/>
          </a:xfrm>
          <a:prstGeom prst="rect">
            <a:avLst/>
          </a:prstGeom>
        </p:spPr>
      </p:pic>
      <p:sp>
        <p:nvSpPr>
          <p:cNvPr id="6" name="Oval 5">
            <a:extLst>
              <a:ext uri="{FF2B5EF4-FFF2-40B4-BE49-F238E27FC236}">
                <a16:creationId xmlns:a16="http://schemas.microsoft.com/office/drawing/2014/main" id="{687AA485-A22A-4D0A-AAF4-2DC448E436B4}"/>
              </a:ext>
            </a:extLst>
          </p:cNvPr>
          <p:cNvSpPr/>
          <p:nvPr/>
        </p:nvSpPr>
        <p:spPr>
          <a:xfrm>
            <a:off x="1075841" y="4848035"/>
            <a:ext cx="1897982" cy="576064"/>
          </a:xfrm>
          <a:prstGeom prst="ellipse">
            <a:avLst/>
          </a:prstGeom>
          <a:noFill/>
          <a:ln w="57150">
            <a:solidFill>
              <a:srgbClr val="FFC000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229072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892F9A3E-DB46-4DF3-AAC6-EAB30CDB8AB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80201" y="734269"/>
            <a:ext cx="5943719" cy="5892700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5F460610-F8BE-4A3E-9C67-793E10244A2B}"/>
              </a:ext>
            </a:extLst>
          </p:cNvPr>
          <p:cNvSpPr/>
          <p:nvPr/>
        </p:nvSpPr>
        <p:spPr>
          <a:xfrm>
            <a:off x="1763688" y="272604"/>
            <a:ext cx="637674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400" b="1">
                <a:solidFill>
                  <a:srgbClr val="5B1E4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Care Opinion reports – select from the list below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0F502FA-16DD-49DE-A6BE-7F1B46C0BA4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3973" y="64046"/>
            <a:ext cx="1209675" cy="1257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230427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0C920625-C2D1-4AE6-BB55-184AB7A1B0F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3691" y="902119"/>
            <a:ext cx="6377834" cy="4758939"/>
          </a:xfrm>
          <a:prstGeom prst="rect">
            <a:avLst/>
          </a:prstGeom>
        </p:spPr>
      </p:pic>
      <p:sp>
        <p:nvSpPr>
          <p:cNvPr id="7" name="Arrow: Right 6">
            <a:extLst>
              <a:ext uri="{FF2B5EF4-FFF2-40B4-BE49-F238E27FC236}">
                <a16:creationId xmlns:a16="http://schemas.microsoft.com/office/drawing/2014/main" id="{B48E7E1B-944A-4EDE-B98E-245ADAB3DB43}"/>
              </a:ext>
            </a:extLst>
          </p:cNvPr>
          <p:cNvSpPr/>
          <p:nvPr/>
        </p:nvSpPr>
        <p:spPr>
          <a:xfrm rot="10800000">
            <a:off x="4993396" y="4612721"/>
            <a:ext cx="2685000" cy="403950"/>
          </a:xfrm>
          <a:prstGeom prst="rightArrow">
            <a:avLst/>
          </a:prstGeom>
          <a:solidFill>
            <a:srgbClr val="B1005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4ADE0A4-3113-917F-A494-09FA41A9B770}"/>
              </a:ext>
            </a:extLst>
          </p:cNvPr>
          <p:cNvSpPr txBox="1"/>
          <p:nvPr/>
        </p:nvSpPr>
        <p:spPr>
          <a:xfrm>
            <a:off x="323528" y="260648"/>
            <a:ext cx="71287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>
                <a:solidFill>
                  <a:srgbClr val="B10059"/>
                </a:solidFill>
              </a:rPr>
              <a:t>How to generate and view reports?</a:t>
            </a:r>
          </a:p>
        </p:txBody>
      </p:sp>
    </p:spTree>
    <p:extLst>
      <p:ext uri="{BB962C8B-B14F-4D97-AF65-F5344CB8AC3E}">
        <p14:creationId xmlns:p14="http://schemas.microsoft.com/office/powerpoint/2010/main" val="315221059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3BADC3C7-6BF8-4271-93BD-4BF029805B7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6134"/>
          <a:stretch/>
        </p:blipFill>
        <p:spPr>
          <a:xfrm>
            <a:off x="3061718" y="770111"/>
            <a:ext cx="8701663" cy="4361432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40536F0B-41CB-D428-89CC-73D9FFDB7DC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4486" y="1732056"/>
            <a:ext cx="3299746" cy="3985605"/>
          </a:xfrm>
          <a:prstGeom prst="rect">
            <a:avLst/>
          </a:prstGeom>
        </p:spPr>
      </p:pic>
      <p:sp>
        <p:nvSpPr>
          <p:cNvPr id="4" name="Arrow: Left 3">
            <a:extLst>
              <a:ext uri="{FF2B5EF4-FFF2-40B4-BE49-F238E27FC236}">
                <a16:creationId xmlns:a16="http://schemas.microsoft.com/office/drawing/2014/main" id="{29924D49-76C2-4124-DE18-83791E8402CE}"/>
              </a:ext>
            </a:extLst>
          </p:cNvPr>
          <p:cNvSpPr/>
          <p:nvPr/>
        </p:nvSpPr>
        <p:spPr>
          <a:xfrm>
            <a:off x="3526553" y="3179720"/>
            <a:ext cx="2090893" cy="54513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831777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054A172-0314-4A84-86DB-3A67C6B4E54D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560" y="1292490"/>
            <a:ext cx="4643979" cy="1628573"/>
          </a:xfrm>
          <a:prstGeom prst="rect">
            <a:avLst/>
          </a:prstGeom>
        </p:spPr>
      </p:pic>
      <p:sp>
        <p:nvSpPr>
          <p:cNvPr id="5" name="Arrow: Right 4">
            <a:extLst>
              <a:ext uri="{FF2B5EF4-FFF2-40B4-BE49-F238E27FC236}">
                <a16:creationId xmlns:a16="http://schemas.microsoft.com/office/drawing/2014/main" id="{4537B550-CB8B-4F07-A7DE-27E42DF13DF0}"/>
              </a:ext>
            </a:extLst>
          </p:cNvPr>
          <p:cNvSpPr/>
          <p:nvPr/>
        </p:nvSpPr>
        <p:spPr>
          <a:xfrm flipH="1">
            <a:off x="4646776" y="1744376"/>
            <a:ext cx="3498662" cy="724799"/>
          </a:xfrm>
          <a:prstGeom prst="rightArrow">
            <a:avLst/>
          </a:prstGeom>
          <a:solidFill>
            <a:srgbClr val="B100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/>
              <a:t>Download immediately 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3D4AD04C-B94A-4DBE-B9FD-D60BB013DF8A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0560" y="2733831"/>
            <a:ext cx="4853335" cy="695173"/>
          </a:xfrm>
          <a:prstGeom prst="rect">
            <a:avLst/>
          </a:prstGeom>
        </p:spPr>
      </p:pic>
      <p:sp>
        <p:nvSpPr>
          <p:cNvPr id="10" name="Arrow: Right 9">
            <a:extLst>
              <a:ext uri="{FF2B5EF4-FFF2-40B4-BE49-F238E27FC236}">
                <a16:creationId xmlns:a16="http://schemas.microsoft.com/office/drawing/2014/main" id="{C6C175CD-DC5D-487E-81F0-408146AD8995}"/>
              </a:ext>
            </a:extLst>
          </p:cNvPr>
          <p:cNvSpPr/>
          <p:nvPr/>
        </p:nvSpPr>
        <p:spPr>
          <a:xfrm flipH="1">
            <a:off x="4699124" y="2461179"/>
            <a:ext cx="3743237" cy="1184424"/>
          </a:xfrm>
          <a:prstGeom prst="rightArrow">
            <a:avLst/>
          </a:prstGeom>
          <a:solidFill>
            <a:srgbClr val="B100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/>
              <a:t>       See all reports you have created or set on a schedule 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E781257-24A1-4678-841B-AF57E192B813}"/>
              </a:ext>
            </a:extLst>
          </p:cNvPr>
          <p:cNvSpPr txBox="1"/>
          <p:nvPr/>
        </p:nvSpPr>
        <p:spPr>
          <a:xfrm>
            <a:off x="3095715" y="4651583"/>
            <a:ext cx="3743236" cy="738664"/>
          </a:xfrm>
          <a:prstGeom prst="rect">
            <a:avLst/>
          </a:prstGeom>
          <a:solidFill>
            <a:srgbClr val="5B1E45"/>
          </a:solidFill>
          <a:ln>
            <a:noFill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GB" sz="2100"/>
              <a:t>We also send you an email when your report is ready</a:t>
            </a:r>
          </a:p>
        </p:txBody>
      </p:sp>
    </p:spTree>
    <p:extLst>
      <p:ext uri="{BB962C8B-B14F-4D97-AF65-F5344CB8AC3E}">
        <p14:creationId xmlns:p14="http://schemas.microsoft.com/office/powerpoint/2010/main" val="228907412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892F9A3E-DB46-4DF3-AAC6-EAB30CDB8AB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91680" y="692696"/>
            <a:ext cx="5943719" cy="5892700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5F460610-F8BE-4A3E-9C67-793E10244A2B}"/>
              </a:ext>
            </a:extLst>
          </p:cNvPr>
          <p:cNvSpPr/>
          <p:nvPr/>
        </p:nvSpPr>
        <p:spPr>
          <a:xfrm>
            <a:off x="1763688" y="272604"/>
            <a:ext cx="284994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400" b="1">
                <a:solidFill>
                  <a:srgbClr val="5B1E4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Care Opinion reports</a:t>
            </a:r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7E570374-2945-4B04-956D-7BB1E1591EED}"/>
              </a:ext>
            </a:extLst>
          </p:cNvPr>
          <p:cNvSpPr/>
          <p:nvPr/>
        </p:nvSpPr>
        <p:spPr>
          <a:xfrm>
            <a:off x="773783" y="4421665"/>
            <a:ext cx="6768752" cy="864096"/>
          </a:xfrm>
          <a:prstGeom prst="ellipse">
            <a:avLst/>
          </a:prstGeom>
          <a:noFill/>
          <a:ln w="57150">
            <a:solidFill>
              <a:srgbClr val="FFC000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0F502FA-16DD-49DE-A6BE-7F1B46C0BA4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3973" y="64046"/>
            <a:ext cx="1209675" cy="1257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28744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528C420C-F63F-4463-9A07-AEBF1303734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1562" y="80962"/>
            <a:ext cx="7000875" cy="6696075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9AE88016-5EF4-4EC1-9127-ABA9CDB1B39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546" y="109743"/>
            <a:ext cx="1126078" cy="11704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224438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892F9A3E-DB46-4DF3-AAC6-EAB30CDB8AB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91680" y="692696"/>
            <a:ext cx="5943719" cy="5892700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5F460610-F8BE-4A3E-9C67-793E10244A2B}"/>
              </a:ext>
            </a:extLst>
          </p:cNvPr>
          <p:cNvSpPr/>
          <p:nvPr/>
        </p:nvSpPr>
        <p:spPr>
          <a:xfrm>
            <a:off x="1763688" y="272604"/>
            <a:ext cx="284994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400" b="1">
                <a:solidFill>
                  <a:srgbClr val="5B1E4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Care Opinion reports</a:t>
            </a:r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7E570374-2945-4B04-956D-7BB1E1591EED}"/>
              </a:ext>
            </a:extLst>
          </p:cNvPr>
          <p:cNvSpPr/>
          <p:nvPr/>
        </p:nvSpPr>
        <p:spPr>
          <a:xfrm>
            <a:off x="539552" y="3861048"/>
            <a:ext cx="6768752" cy="864096"/>
          </a:xfrm>
          <a:prstGeom prst="ellipse">
            <a:avLst/>
          </a:prstGeom>
          <a:noFill/>
          <a:ln w="57150">
            <a:solidFill>
              <a:srgbClr val="FFC000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F7300CA-3AEE-4E07-853F-CC7DE0AA912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2403" y="282910"/>
            <a:ext cx="1278955" cy="13293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89515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phic 1">
            <a:extLst>
              <a:ext uri="{FF2B5EF4-FFF2-40B4-BE49-F238E27FC236}">
                <a16:creationId xmlns:a16="http://schemas.microsoft.com/office/drawing/2014/main" id="{A081A298-D6B0-4163-9933-F299022CA7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07861" y="482103"/>
            <a:ext cx="8388424" cy="6007926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15B92CB1-7105-4C51-B590-D1A2CAB51308}"/>
              </a:ext>
            </a:extLst>
          </p:cNvPr>
          <p:cNvSpPr/>
          <p:nvPr/>
        </p:nvSpPr>
        <p:spPr>
          <a:xfrm>
            <a:off x="624885" y="4691585"/>
            <a:ext cx="186018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Reporting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D849E1D-C8B9-4458-9E39-919BD37C08D6}"/>
              </a:ext>
            </a:extLst>
          </p:cNvPr>
          <p:cNvSpPr/>
          <p:nvPr/>
        </p:nvSpPr>
        <p:spPr>
          <a:xfrm>
            <a:off x="6876256" y="919752"/>
            <a:ext cx="1717137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GB" sz="36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Smart </a:t>
            </a:r>
          </a:p>
          <a:p>
            <a:pPr algn="ctr"/>
            <a:r>
              <a:rPr lang="en-GB" sz="36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Alerting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3052C1E-0B12-4A63-85BD-D5006C9BF192}"/>
              </a:ext>
            </a:extLst>
          </p:cNvPr>
          <p:cNvSpPr/>
          <p:nvPr/>
        </p:nvSpPr>
        <p:spPr>
          <a:xfrm>
            <a:off x="3496179" y="4705720"/>
            <a:ext cx="215164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Scheduling</a:t>
            </a:r>
            <a:endParaRPr lang="en-GB" sz="32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F17A6AA-4F6F-4B2F-883C-896DB4E44CF6}"/>
              </a:ext>
            </a:extLst>
          </p:cNvPr>
          <p:cNvSpPr txBox="1"/>
          <p:nvPr/>
        </p:nvSpPr>
        <p:spPr>
          <a:xfrm>
            <a:off x="525732" y="1362169"/>
            <a:ext cx="205849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Searching</a:t>
            </a:r>
            <a:endParaRPr lang="en-GB" sz="28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295901E-2BAA-4ED0-9D4A-E1B0F6248ECE}"/>
              </a:ext>
            </a:extLst>
          </p:cNvPr>
          <p:cNvSpPr txBox="1"/>
          <p:nvPr/>
        </p:nvSpPr>
        <p:spPr>
          <a:xfrm>
            <a:off x="6059105" y="4691584"/>
            <a:ext cx="273212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Visualisations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A2E9D98-7CCC-42F5-BAD3-B3ACE9DE2DA5}"/>
              </a:ext>
            </a:extLst>
          </p:cNvPr>
          <p:cNvSpPr txBox="1"/>
          <p:nvPr/>
        </p:nvSpPr>
        <p:spPr>
          <a:xfrm>
            <a:off x="5882721" y="176613"/>
            <a:ext cx="3084895" cy="345638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GB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BB5A95A-A997-05DA-620D-3D262AB69BB8}"/>
              </a:ext>
            </a:extLst>
          </p:cNvPr>
          <p:cNvSpPr txBox="1"/>
          <p:nvPr/>
        </p:nvSpPr>
        <p:spPr>
          <a:xfrm>
            <a:off x="3422704" y="1473750"/>
            <a:ext cx="215873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Alerts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0BD69E53-1DC3-2881-A32A-927828CA19C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663043" y="525158"/>
            <a:ext cx="2110761" cy="7333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33736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6719F517-10C7-43B1-B181-62C6D2BF19F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2987" y="313123"/>
            <a:ext cx="6985397" cy="6297227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6DE2D8C1-27C8-4D77-9C31-46979D24AC3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436" y="218146"/>
            <a:ext cx="1092533" cy="11355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5227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BB931A5F-516E-2843-9E51-198EB52CC47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2388" y="218146"/>
            <a:ext cx="5559224" cy="6425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77905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D189E03D-D62D-4D0C-A22D-3D4BD81335F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91680" y="116632"/>
            <a:ext cx="5904656" cy="6550104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D93CCADE-C1AE-4847-965E-8DA2404DF90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59632" y="191264"/>
            <a:ext cx="7000875" cy="65151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FE6520D7-66DE-4597-9708-BEF89F8A55A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7504" y="191264"/>
            <a:ext cx="1278955" cy="13293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83706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892F9A3E-DB46-4DF3-AAC6-EAB30CDB8AB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1680" y="692696"/>
            <a:ext cx="5943719" cy="5892700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5F460610-F8BE-4A3E-9C67-793E10244A2B}"/>
              </a:ext>
            </a:extLst>
          </p:cNvPr>
          <p:cNvSpPr/>
          <p:nvPr/>
        </p:nvSpPr>
        <p:spPr>
          <a:xfrm>
            <a:off x="1763688" y="272604"/>
            <a:ext cx="284994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400" b="1">
                <a:solidFill>
                  <a:srgbClr val="5B1E4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Care Opinion reports</a:t>
            </a:r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7E570374-2945-4B04-956D-7BB1E1591EED}"/>
              </a:ext>
            </a:extLst>
          </p:cNvPr>
          <p:cNvSpPr/>
          <p:nvPr/>
        </p:nvSpPr>
        <p:spPr>
          <a:xfrm>
            <a:off x="1043608" y="2708920"/>
            <a:ext cx="6768752" cy="864096"/>
          </a:xfrm>
          <a:prstGeom prst="ellipse">
            <a:avLst/>
          </a:prstGeom>
          <a:noFill/>
          <a:ln w="57150">
            <a:solidFill>
              <a:srgbClr val="FFC000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9E40E8E5-3CC8-4FF2-BAF3-53C4A6ACE67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2403" y="282910"/>
            <a:ext cx="1278955" cy="13293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42523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91B6081D-D3E8-4209-B85B-EB1C655A627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4568410" y="1111170"/>
            <a:ext cx="8280" cy="4645103"/>
          </a:xfrm>
          <a:prstGeom prst="line">
            <a:avLst/>
          </a:prstGeom>
          <a:ln w="19050">
            <a:solidFill>
              <a:srgbClr val="7F7F7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28CA55E4-1295-45C8-BA05-5A9E705B749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1052270" y="3428998"/>
            <a:ext cx="3141678" cy="1"/>
          </a:xfrm>
          <a:prstGeom prst="line">
            <a:avLst/>
          </a:prstGeom>
          <a:ln w="19050">
            <a:solidFill>
              <a:srgbClr val="7F7F7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08C5794E-A9A1-4A23-AF68-C79A7822334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4957750" y="3428998"/>
            <a:ext cx="3141678" cy="1"/>
          </a:xfrm>
          <a:prstGeom prst="line">
            <a:avLst/>
          </a:prstGeom>
          <a:ln w="19050">
            <a:solidFill>
              <a:srgbClr val="7F7F7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Picture 1">
            <a:extLst>
              <a:ext uri="{FF2B5EF4-FFF2-40B4-BE49-F238E27FC236}">
                <a16:creationId xmlns:a16="http://schemas.microsoft.com/office/drawing/2014/main" id="{4B8F5583-D695-4728-99E6-153D2C013AA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9558" y="116631"/>
            <a:ext cx="3466130" cy="3662179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28CDF11C-1D04-46C0-A9A1-00F8B1714E0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90" y="3645025"/>
            <a:ext cx="9031805" cy="2616356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B95C7241-3174-4CB8-87CB-F69B373D7EF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22417" y="764704"/>
            <a:ext cx="4284096" cy="220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141574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892F9A3E-DB46-4DF3-AAC6-EAB30CDB8AB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3688" y="692696"/>
            <a:ext cx="5943719" cy="5892700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5F460610-F8BE-4A3E-9C67-793E10244A2B}"/>
              </a:ext>
            </a:extLst>
          </p:cNvPr>
          <p:cNvSpPr/>
          <p:nvPr/>
        </p:nvSpPr>
        <p:spPr>
          <a:xfrm>
            <a:off x="1763688" y="272604"/>
            <a:ext cx="284994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400" b="1">
                <a:solidFill>
                  <a:srgbClr val="5B1E4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Care Opinion reports</a:t>
            </a:r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7E570374-2945-4B04-956D-7BB1E1591EED}"/>
              </a:ext>
            </a:extLst>
          </p:cNvPr>
          <p:cNvSpPr/>
          <p:nvPr/>
        </p:nvSpPr>
        <p:spPr>
          <a:xfrm>
            <a:off x="1043608" y="5721300"/>
            <a:ext cx="6768752" cy="864096"/>
          </a:xfrm>
          <a:prstGeom prst="ellipse">
            <a:avLst/>
          </a:prstGeom>
          <a:noFill/>
          <a:ln w="57150">
            <a:solidFill>
              <a:srgbClr val="FFC000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43CDBB00-0E9B-4B96-AF34-9A97599DEE3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2403" y="282910"/>
            <a:ext cx="1278955" cy="13293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38825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20EAF42B-93C0-4095-BC85-C166B5B1906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975" y="188640"/>
            <a:ext cx="8892480" cy="3771007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8E4ED38C-FCDA-4AD8-A8B9-B4A92666A02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15290" y="4365104"/>
            <a:ext cx="6457950" cy="2095500"/>
          </a:xfrm>
          <a:prstGeom prst="rect">
            <a:avLst/>
          </a:prstGeom>
        </p:spPr>
      </p:pic>
      <p:sp>
        <p:nvSpPr>
          <p:cNvPr id="8" name="Oval 7">
            <a:extLst>
              <a:ext uri="{FF2B5EF4-FFF2-40B4-BE49-F238E27FC236}">
                <a16:creationId xmlns:a16="http://schemas.microsoft.com/office/drawing/2014/main" id="{1CFF57CB-ECFB-43A2-ACAE-67E831DE2DC3}"/>
              </a:ext>
            </a:extLst>
          </p:cNvPr>
          <p:cNvSpPr/>
          <p:nvPr/>
        </p:nvSpPr>
        <p:spPr>
          <a:xfrm>
            <a:off x="3275856" y="5445224"/>
            <a:ext cx="2071951" cy="494741"/>
          </a:xfrm>
          <a:prstGeom prst="ellipse">
            <a:avLst/>
          </a:prstGeom>
          <a:noFill/>
          <a:ln w="57150">
            <a:solidFill>
              <a:srgbClr val="FFC000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336825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BBB45D-C39C-474A-E36A-A8F82EA86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3599" y="109006"/>
            <a:ext cx="8229600" cy="1143000"/>
          </a:xfrm>
        </p:spPr>
        <p:txBody>
          <a:bodyPr/>
          <a:lstStyle/>
          <a:p>
            <a:r>
              <a:rPr lang="en-US" b="1">
                <a:solidFill>
                  <a:srgbClr val="5B1E45"/>
                </a:solidFill>
              </a:rPr>
              <a:t>Scheduling Reports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0BD8A93-30C7-0AB1-9297-F8D3D1016FA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3355" y="1268760"/>
            <a:ext cx="8229600" cy="4525963"/>
          </a:xfrm>
        </p:spPr>
        <p:txBody>
          <a:bodyPr/>
          <a:lstStyle/>
          <a:p>
            <a:pPr marL="0" indent="0">
              <a:buNone/>
            </a:pPr>
            <a:r>
              <a:rPr lang="en-US" sz="2800" dirty="0"/>
              <a:t>You can create and schedule reports to be sent to your inbox on a regular basis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sz="2800" dirty="0"/>
              <a:t>You can set these up and change:</a:t>
            </a:r>
          </a:p>
          <a:p>
            <a:r>
              <a:rPr lang="en-US" sz="2800" dirty="0">
                <a:solidFill>
                  <a:srgbClr val="B10059"/>
                </a:solidFill>
              </a:rPr>
              <a:t>Search criteria for reports</a:t>
            </a:r>
          </a:p>
          <a:p>
            <a:r>
              <a:rPr lang="en-US" sz="2800" dirty="0">
                <a:solidFill>
                  <a:srgbClr val="B10059"/>
                </a:solidFill>
              </a:rPr>
              <a:t>Which report you want to receive</a:t>
            </a:r>
          </a:p>
          <a:p>
            <a:r>
              <a:rPr lang="en-US" sz="2800" dirty="0">
                <a:solidFill>
                  <a:srgbClr val="B10059"/>
                </a:solidFill>
              </a:rPr>
              <a:t>Format of report</a:t>
            </a:r>
          </a:p>
          <a:p>
            <a:r>
              <a:rPr lang="en-US" sz="2800" dirty="0">
                <a:solidFill>
                  <a:srgbClr val="B10059"/>
                </a:solidFill>
              </a:rPr>
              <a:t>Who receives a report</a:t>
            </a:r>
          </a:p>
          <a:p>
            <a:r>
              <a:rPr lang="en-US" sz="2800" dirty="0">
                <a:solidFill>
                  <a:srgbClr val="B10059"/>
                </a:solidFill>
              </a:rPr>
              <a:t>When/frequency or reports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0165725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Arrow: Right 8">
            <a:extLst>
              <a:ext uri="{FF2B5EF4-FFF2-40B4-BE49-F238E27FC236}">
                <a16:creationId xmlns:a16="http://schemas.microsoft.com/office/drawing/2014/main" id="{F4003F35-DFFE-4C43-A55B-7E6502C1D1F6}"/>
              </a:ext>
            </a:extLst>
          </p:cNvPr>
          <p:cNvSpPr/>
          <p:nvPr/>
        </p:nvSpPr>
        <p:spPr>
          <a:xfrm rot="16200000">
            <a:off x="3986176" y="4862751"/>
            <a:ext cx="540061" cy="43204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1615198-66FD-49B4-8B04-BB1DD8CBB58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9209"/>
            <a:ext cx="1240581" cy="1398318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7ED2523-ED56-0B47-A9FF-AFB7B886B25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36612" y="986426"/>
            <a:ext cx="6348010" cy="3665538"/>
          </a:xfrm>
          <a:prstGeom prst="rect">
            <a:avLst/>
          </a:prstGeom>
        </p:spPr>
      </p:pic>
      <p:sp>
        <p:nvSpPr>
          <p:cNvPr id="5" name="Arrow: Right 4">
            <a:extLst>
              <a:ext uri="{FF2B5EF4-FFF2-40B4-BE49-F238E27FC236}">
                <a16:creationId xmlns:a16="http://schemas.microsoft.com/office/drawing/2014/main" id="{CE239A8C-FFB3-45D3-B043-C2A5965E519E}"/>
              </a:ext>
            </a:extLst>
          </p:cNvPr>
          <p:cNvSpPr/>
          <p:nvPr/>
        </p:nvSpPr>
        <p:spPr>
          <a:xfrm rot="16200000">
            <a:off x="7043858" y="3929776"/>
            <a:ext cx="540061" cy="43204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014AE4C-ED3C-39ED-5E26-099CF7018ED0}"/>
              </a:ext>
            </a:extLst>
          </p:cNvPr>
          <p:cNvSpPr txBox="1"/>
          <p:nvPr/>
        </p:nvSpPr>
        <p:spPr>
          <a:xfrm>
            <a:off x="3225566" y="5695854"/>
            <a:ext cx="5784209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b="0" i="0" dirty="0">
                <a:solidFill>
                  <a:srgbClr val="006B8E"/>
                </a:solidFill>
                <a:effectLst/>
                <a:latin typeface="MuseoSans500"/>
              </a:rPr>
              <a:t>Use the template to generate a new report at any time, or add a schedule if you want new reports to be generated on a regular basis</a:t>
            </a:r>
            <a:endParaRPr lang="en-GB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90083FC3-DD1E-7FC1-8C19-C98F11479D98}"/>
              </a:ext>
            </a:extLst>
          </p:cNvPr>
          <p:cNvSpPr txBox="1"/>
          <p:nvPr/>
        </p:nvSpPr>
        <p:spPr>
          <a:xfrm>
            <a:off x="620290" y="5871574"/>
            <a:ext cx="239135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00" dirty="0">
                <a:solidFill>
                  <a:srgbClr val="B10059"/>
                </a:solidFill>
              </a:rPr>
              <a:t>Report Templates:</a:t>
            </a:r>
          </a:p>
        </p:txBody>
      </p:sp>
    </p:spTree>
    <p:extLst>
      <p:ext uri="{BB962C8B-B14F-4D97-AF65-F5344CB8AC3E}">
        <p14:creationId xmlns:p14="http://schemas.microsoft.com/office/powerpoint/2010/main" val="40510182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DF2D63F-28B6-4119-BA2B-06BEF8A15FE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5536" y="188640"/>
            <a:ext cx="1090757" cy="1229444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EFB5E789-BED3-1A33-14D5-DC62FC8968B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86293" y="188640"/>
            <a:ext cx="7442192" cy="6598054"/>
          </a:xfrm>
          <a:prstGeom prst="rect">
            <a:avLst/>
          </a:prstGeom>
        </p:spPr>
      </p:pic>
      <p:sp>
        <p:nvSpPr>
          <p:cNvPr id="6" name="Arrow: Right 5">
            <a:extLst>
              <a:ext uri="{FF2B5EF4-FFF2-40B4-BE49-F238E27FC236}">
                <a16:creationId xmlns:a16="http://schemas.microsoft.com/office/drawing/2014/main" id="{5F67F51B-E29A-8163-F8CD-FB55F2C2572D}"/>
              </a:ext>
            </a:extLst>
          </p:cNvPr>
          <p:cNvSpPr/>
          <p:nvPr/>
        </p:nvSpPr>
        <p:spPr>
          <a:xfrm>
            <a:off x="285226" y="5184396"/>
            <a:ext cx="1342238" cy="55367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7C896F44-896B-D9C2-C93E-A1EA3581CE1F}"/>
              </a:ext>
            </a:extLst>
          </p:cNvPr>
          <p:cNvGrpSpPr/>
          <p:nvPr/>
        </p:nvGrpSpPr>
        <p:grpSpPr>
          <a:xfrm>
            <a:off x="148402" y="4441572"/>
            <a:ext cx="9063648" cy="2039321"/>
            <a:chOff x="148402" y="4441572"/>
            <a:chExt cx="9063648" cy="2039321"/>
          </a:xfrm>
        </p:grpSpPr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D73317CB-D602-AFDA-E3E6-90F2AF0D3C6D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48402" y="4441572"/>
              <a:ext cx="9063648" cy="2039321"/>
            </a:xfrm>
            <a:prstGeom prst="rect">
              <a:avLst/>
            </a:prstGeom>
          </p:spPr>
        </p:pic>
        <p:sp>
          <p:nvSpPr>
            <p:cNvPr id="9" name="Arrow: Left 8">
              <a:extLst>
                <a:ext uri="{FF2B5EF4-FFF2-40B4-BE49-F238E27FC236}">
                  <a16:creationId xmlns:a16="http://schemas.microsoft.com/office/drawing/2014/main" id="{F3BD6DC9-982B-BFE0-801A-37D7A79DEEEA}"/>
                </a:ext>
              </a:extLst>
            </p:cNvPr>
            <p:cNvSpPr/>
            <p:nvPr/>
          </p:nvSpPr>
          <p:spPr>
            <a:xfrm>
              <a:off x="1770077" y="5670958"/>
              <a:ext cx="1434517" cy="335559"/>
            </a:xfrm>
            <a:prstGeom prst="lef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</p:spTree>
    <p:extLst>
      <p:ext uri="{BB962C8B-B14F-4D97-AF65-F5344CB8AC3E}">
        <p14:creationId xmlns:p14="http://schemas.microsoft.com/office/powerpoint/2010/main" val="3699512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2A3263BE-362E-42C3-BE54-484BFAA26F39}"/>
              </a:ext>
            </a:extLst>
          </p:cNvPr>
          <p:cNvSpPr txBox="1"/>
          <p:nvPr/>
        </p:nvSpPr>
        <p:spPr>
          <a:xfrm>
            <a:off x="395536" y="188640"/>
            <a:ext cx="835292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b="1">
                <a:solidFill>
                  <a:srgbClr val="B10059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What is reporting and why is it important?</a:t>
            </a:r>
          </a:p>
          <a:p>
            <a:endParaRPr lang="en-GB" sz="240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4D354EE-2216-7D84-9BB9-E5B81527A3C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2671" y="1204303"/>
            <a:ext cx="8525793" cy="47972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7632084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DF2D63F-28B6-4119-BA2B-06BEF8A15FE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5536" y="188640"/>
            <a:ext cx="1090757" cy="1229444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648F41DB-052F-3FA3-A776-9D4B6641819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78943" y="1085646"/>
            <a:ext cx="7608376" cy="55837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771722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2424EADD-A606-44BD-8D2F-7D6CBEFF2A38}"/>
              </a:ext>
            </a:extLst>
          </p:cNvPr>
          <p:cNvSpPr/>
          <p:nvPr/>
        </p:nvSpPr>
        <p:spPr>
          <a:xfrm>
            <a:off x="428091" y="260648"/>
            <a:ext cx="417646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b="1">
                <a:solidFill>
                  <a:srgbClr val="B10059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Check in your ‘Saved things’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AFD3A27C-04BB-44B0-8FF9-4617CE1ED858}"/>
              </a:ext>
            </a:extLst>
          </p:cNvPr>
          <p:cNvSpPr/>
          <p:nvPr/>
        </p:nvSpPr>
        <p:spPr>
          <a:xfrm>
            <a:off x="4891499" y="597640"/>
            <a:ext cx="3312368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>
                <a:solidFill>
                  <a:srgbClr val="5B1E4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Anything in ‘PINK’ is clickable!</a:t>
            </a:r>
          </a:p>
          <a:p>
            <a:endParaRPr lang="en-GB" dirty="0">
              <a:solidFill>
                <a:srgbClr val="5B1E45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>
                <a:solidFill>
                  <a:srgbClr val="5B1E4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Play Around</a:t>
            </a:r>
          </a:p>
          <a:p>
            <a:endParaRPr lang="en-GB" dirty="0">
              <a:solidFill>
                <a:srgbClr val="5B1E45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>
                <a:solidFill>
                  <a:srgbClr val="5B1E4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You can’t break the site!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92540C7-1B2D-2BEB-2936-0A6EA6F779D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7680" y="2737688"/>
            <a:ext cx="7568640" cy="41203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7056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2B05541C-5F2A-37AB-3AB0-AD86977DF3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0" y="980728"/>
            <a:ext cx="7772400" cy="4438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066273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B489159-FEFC-53BE-2227-182A866D065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5008" y="397661"/>
            <a:ext cx="7292231" cy="5868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454792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F65542A-736B-418F-998B-7A6C43A994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3600" b="1" dirty="0">
                <a:solidFill>
                  <a:srgbClr val="B10059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All reports &amp; Visualisations…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0B67964-B882-4410-842E-FA570F6B5C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2376" y="2204864"/>
            <a:ext cx="8229600" cy="1872209"/>
          </a:xfrm>
        </p:spPr>
        <p:txBody>
          <a:bodyPr/>
          <a:lstStyle/>
          <a:p>
            <a:pPr algn="ctr"/>
            <a:r>
              <a:rPr lang="en-GB" sz="2400">
                <a:solidFill>
                  <a:srgbClr val="5B1E4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Can be saved for later</a:t>
            </a:r>
          </a:p>
          <a:p>
            <a:pPr algn="ctr"/>
            <a:r>
              <a:rPr lang="en-GB" sz="2400">
                <a:solidFill>
                  <a:srgbClr val="5B1E4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Downloaded in different formats</a:t>
            </a:r>
          </a:p>
          <a:p>
            <a:pPr algn="ctr"/>
            <a:r>
              <a:rPr lang="en-GB" sz="2400">
                <a:solidFill>
                  <a:srgbClr val="5B1E4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Be tailored to specific services</a:t>
            </a:r>
          </a:p>
          <a:p>
            <a:pPr algn="ctr"/>
            <a:r>
              <a:rPr lang="en-GB" sz="2400">
                <a:solidFill>
                  <a:srgbClr val="5B1E4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Be set on a schedule (weekly, monthly etc)</a:t>
            </a:r>
          </a:p>
          <a:p>
            <a:pPr algn="ctr"/>
            <a:r>
              <a:rPr lang="en-GB" sz="2400">
                <a:solidFill>
                  <a:srgbClr val="5B1E4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Can be viewed as Previously Generated Reports (Saved Things) 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C6DB6EA9-B527-4BD1-B0DD-732B014246F2}"/>
              </a:ext>
            </a:extLst>
          </p:cNvPr>
          <p:cNvSpPr/>
          <p:nvPr/>
        </p:nvSpPr>
        <p:spPr>
          <a:xfrm>
            <a:off x="906496" y="6325450"/>
            <a:ext cx="767673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>
                <a:hlinkClick r:id="rId3"/>
              </a:rPr>
              <a:t>https://www.careopinion.org.uk/info/subscriber-help-reporting-examples</a:t>
            </a:r>
            <a:endParaRPr lang="en-GB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A154CF68-27C6-4851-AB7A-773EEFC5DF4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7200" y="163218"/>
            <a:ext cx="1090757" cy="12294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78371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DA6F87-8B76-4D1C-B87F-43D70CDAB2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4694" y="299802"/>
            <a:ext cx="8222105" cy="1117835"/>
          </a:xfrm>
        </p:spPr>
        <p:txBody>
          <a:bodyPr/>
          <a:lstStyle/>
          <a:p>
            <a:r>
              <a:rPr lang="en-GB" b="1">
                <a:solidFill>
                  <a:srgbClr val="B10059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Visualisations</a:t>
            </a:r>
            <a:endParaRPr lang="en-GB" b="1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E5EAFE5-BF18-4061-9A6E-80AE6613B35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199" y="1867487"/>
            <a:ext cx="8229600" cy="4525963"/>
          </a:xfrm>
        </p:spPr>
        <p:txBody>
          <a:bodyPr/>
          <a:lstStyle/>
          <a:p>
            <a:r>
              <a:rPr lang="en-GB" dirty="0">
                <a:solidFill>
                  <a:srgbClr val="5B1E4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Tag bubbles</a:t>
            </a:r>
          </a:p>
          <a:p>
            <a:r>
              <a:rPr lang="en-GB" dirty="0">
                <a:solidFill>
                  <a:srgbClr val="5B1E4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Story swarms – criticality and progress</a:t>
            </a:r>
          </a:p>
          <a:p>
            <a:r>
              <a:rPr lang="en-GB" dirty="0">
                <a:solidFill>
                  <a:srgbClr val="5B1E4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Lilly pad</a:t>
            </a:r>
          </a:p>
          <a:p>
            <a:r>
              <a:rPr lang="en-GB" dirty="0">
                <a:solidFill>
                  <a:srgbClr val="5B1E4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Tag word clouds</a:t>
            </a:r>
          </a:p>
          <a:p>
            <a:r>
              <a:rPr lang="en-GB" dirty="0">
                <a:solidFill>
                  <a:srgbClr val="5B1E4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Story word clouds</a:t>
            </a:r>
          </a:p>
          <a:p>
            <a:r>
              <a:rPr lang="en-GB" dirty="0">
                <a:solidFill>
                  <a:srgbClr val="5B1E4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Sunburst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9E6EFBC-11B2-4097-A3B0-C2198AA5633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9512" y="78793"/>
            <a:ext cx="1305581" cy="14301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0662478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E21AB444-E4E5-4585-A156-F9C4496B4B69}"/>
              </a:ext>
            </a:extLst>
          </p:cNvPr>
          <p:cNvSpPr txBox="1"/>
          <p:nvPr/>
        </p:nvSpPr>
        <p:spPr>
          <a:xfrm>
            <a:off x="395536" y="188640"/>
            <a:ext cx="83529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>
                <a:solidFill>
                  <a:srgbClr val="B10059"/>
                </a:solidFill>
              </a:rPr>
              <a:t>Interactive tag bubbles about All stories about Nottinghamshire Healthcare NHS Foundation Trust 2018-2019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F705E857-D72E-40C8-87D6-D4C11BB39076}"/>
              </a:ext>
            </a:extLst>
          </p:cNvPr>
          <p:cNvSpPr/>
          <p:nvPr/>
        </p:nvSpPr>
        <p:spPr>
          <a:xfrm>
            <a:off x="575556" y="6300028"/>
            <a:ext cx="799288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>
                <a:solidFill>
                  <a:srgbClr val="444444"/>
                </a:solidFill>
                <a:latin typeface="MuseoSans500"/>
              </a:rPr>
              <a:t>Your visualisation is now available here: </a:t>
            </a:r>
            <a:r>
              <a:rPr lang="en-GB">
                <a:solidFill>
                  <a:srgbClr val="D04E7C"/>
                </a:solidFill>
                <a:latin typeface="MuseoSans500"/>
                <a:hlinkClick r:id="rId3"/>
              </a:rPr>
              <a:t>https://www.careopinion.org.uk/vis/2grhf</a:t>
            </a:r>
            <a:endParaRPr lang="en-GB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7EC1DCA-424B-4B49-8913-0D3D4C83D93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64" y="1061884"/>
            <a:ext cx="9136436" cy="43986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3119756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01180FD4-ACD2-4FF4-B6F1-0D29FAA22E1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781360"/>
            <a:ext cx="9144000" cy="5295279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246A44CA-C5CD-47E4-B125-2B1CA21D525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82452" y="0"/>
            <a:ext cx="737909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13072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C198D934-5455-4332-A7AE-3E464ECE17D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1161" y="424192"/>
            <a:ext cx="4971278" cy="300282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AD7BD00C-38F4-4358-BA90-481C0AECFB9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36258" y="3229049"/>
            <a:ext cx="5191433" cy="30978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80680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A9C9464A-FF42-3A93-FE51-27E65CDB093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5616" y="1488183"/>
            <a:ext cx="6581775" cy="4457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68443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phic 3">
            <a:extLst>
              <a:ext uri="{FF2B5EF4-FFF2-40B4-BE49-F238E27FC236}">
                <a16:creationId xmlns:a16="http://schemas.microsoft.com/office/drawing/2014/main" id="{28969EC4-91A7-4C12-B023-D317AE20AD2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r="67416" b="51120"/>
          <a:stretch/>
        </p:blipFill>
        <p:spPr>
          <a:xfrm>
            <a:off x="1727684" y="476672"/>
            <a:ext cx="5688632" cy="6111945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814E5A5B-EB26-4A90-A657-DDB4758029BA}"/>
              </a:ext>
            </a:extLst>
          </p:cNvPr>
          <p:cNvSpPr txBox="1"/>
          <p:nvPr/>
        </p:nvSpPr>
        <p:spPr>
          <a:xfrm>
            <a:off x="2213738" y="1916832"/>
            <a:ext cx="4716524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400" b="1">
                <a:solidFill>
                  <a:schemeClr val="bg1">
                    <a:lumMod val="9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Searching on Care Opinion = the start of everything</a:t>
            </a:r>
            <a:r>
              <a:rPr lang="en-GB" sz="1400" b="1"/>
              <a:t> 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5EA9A0F-FD18-4A28-9A58-456C27E53C9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1520" y="421080"/>
            <a:ext cx="1476164" cy="13673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65955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F359320-1740-297E-991A-47A2048952B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59891" y="1013250"/>
            <a:ext cx="6424217" cy="4831499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36DC7A08-B434-A062-35F7-30118FF02E3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9209"/>
            <a:ext cx="1240581" cy="13983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0179053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36DC7A08-B434-A062-35F7-30118FF02E3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9209"/>
            <a:ext cx="1240581" cy="1398318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3A3351C3-C6C9-257B-08E8-EE65844E6EA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5623" y="86321"/>
            <a:ext cx="6740711" cy="67716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3268458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36DC7A08-B434-A062-35F7-30118FF02E3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9209"/>
            <a:ext cx="1240581" cy="1398318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E9915F4A-5064-FF27-7115-090717347E6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36164" y="1417527"/>
            <a:ext cx="7727350" cy="49534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1019696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457BE47-8173-54E3-C943-3A88BC3EF7BE}"/>
              </a:ext>
            </a:extLst>
          </p:cNvPr>
          <p:cNvSpPr txBox="1"/>
          <p:nvPr/>
        </p:nvSpPr>
        <p:spPr>
          <a:xfrm>
            <a:off x="395536" y="332656"/>
            <a:ext cx="82809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rgbClr val="5B1E45"/>
                </a:solidFill>
              </a:rPr>
              <a:t>Helpful Resources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8C31BF1-A7A2-57BD-D5DF-36B5CC946B25}"/>
              </a:ext>
            </a:extLst>
          </p:cNvPr>
          <p:cNvSpPr txBox="1"/>
          <p:nvPr/>
        </p:nvSpPr>
        <p:spPr>
          <a:xfrm>
            <a:off x="1162050" y="1372190"/>
            <a:ext cx="6985357" cy="4339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>
                <a:solidFill>
                  <a:srgbClr val="B10059"/>
                </a:solidFill>
                <a:latin typeface="Arial"/>
                <a:cs typeface="Arial"/>
              </a:rPr>
              <a:t>Subscriber Know How Page: </a:t>
            </a:r>
            <a:r>
              <a:rPr lang="en-GB" u="sng" dirty="0">
                <a:solidFill>
                  <a:srgbClr val="0070C0"/>
                </a:solidFill>
                <a:latin typeface="Arial"/>
                <a:cs typeface="Arial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https://www.careopinion.org.uk/info/subscriber-know-how</a:t>
            </a:r>
            <a:endParaRPr lang="en-GB" u="sng" dirty="0">
              <a:solidFill>
                <a:srgbClr val="0070C0"/>
              </a:solidFill>
              <a:latin typeface="Arial"/>
              <a:cs typeface="Arial"/>
            </a:endParaRPr>
          </a:p>
          <a:p>
            <a:endParaRPr lang="en-GB" u="sng" dirty="0">
              <a:solidFill>
                <a:srgbClr val="0070C0"/>
              </a:solidFill>
              <a:latin typeface="Arial"/>
              <a:cs typeface="Arial"/>
            </a:endParaRPr>
          </a:p>
          <a:p>
            <a:r>
              <a:rPr lang="en-GB" b="1" dirty="0">
                <a:solidFill>
                  <a:srgbClr val="B10059"/>
                </a:solidFill>
                <a:latin typeface="Arial"/>
                <a:cs typeface="Arial"/>
              </a:rPr>
              <a:t>Setting up an Alert Bitesize video:</a:t>
            </a:r>
          </a:p>
          <a:p>
            <a:r>
              <a:rPr lang="en-GB" b="1" dirty="0">
                <a:solidFill>
                  <a:srgbClr val="B10059"/>
                </a:solidFill>
                <a:latin typeface="Arial"/>
                <a:cs typeface="Arial"/>
              </a:rPr>
              <a:t> </a:t>
            </a:r>
            <a:r>
              <a:rPr lang="en-GB" u="sng" dirty="0">
                <a:solidFill>
                  <a:srgbClr val="0070C0"/>
                </a:solidFill>
                <a:latin typeface="Arial"/>
                <a:cs typeface="Arial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https://vimeo.com/505179667</a:t>
            </a:r>
            <a:endParaRPr lang="en-GB" u="sng" dirty="0">
              <a:solidFill>
                <a:srgbClr val="0070C0"/>
              </a:solidFill>
              <a:latin typeface="Arial"/>
              <a:cs typeface="Arial"/>
            </a:endParaRPr>
          </a:p>
          <a:p>
            <a:endParaRPr lang="en-US" b="1" dirty="0">
              <a:solidFill>
                <a:srgbClr val="B10059"/>
              </a:solidFill>
              <a:latin typeface="Arial"/>
              <a:cs typeface="Arial"/>
            </a:endParaRPr>
          </a:p>
          <a:p>
            <a:r>
              <a:rPr lang="en-GB" b="1" dirty="0">
                <a:solidFill>
                  <a:srgbClr val="B10059"/>
                </a:solidFill>
                <a:latin typeface="Arial"/>
                <a:cs typeface="Arial"/>
              </a:rPr>
              <a:t>Help with Reporting: </a:t>
            </a:r>
            <a:r>
              <a:rPr lang="en-GB" dirty="0">
                <a:solidFill>
                  <a:srgbClr val="0070C0"/>
                </a:solidFill>
                <a:latin typeface="Arial"/>
                <a:cs typeface="Arial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https://www.careopinion.org.uk/info/subscriber-help-reporting</a:t>
            </a:r>
            <a:endParaRPr lang="en-GB" dirty="0">
              <a:solidFill>
                <a:srgbClr val="0070C0"/>
              </a:solidFill>
              <a:latin typeface="Arial"/>
              <a:cs typeface="Arial"/>
            </a:endParaRPr>
          </a:p>
          <a:p>
            <a:endParaRPr lang="en-GB" b="1" dirty="0">
              <a:solidFill>
                <a:srgbClr val="B10059"/>
              </a:solidFill>
              <a:latin typeface="Arial"/>
              <a:cs typeface="Arial"/>
            </a:endParaRPr>
          </a:p>
          <a:p>
            <a:r>
              <a:rPr lang="en-GB" b="1" dirty="0">
                <a:solidFill>
                  <a:srgbClr val="B10059"/>
                </a:solidFill>
                <a:latin typeface="Arial"/>
                <a:cs typeface="Arial"/>
              </a:rPr>
              <a:t>Examples of Reports: </a:t>
            </a:r>
            <a:r>
              <a:rPr lang="en-GB" dirty="0">
                <a:solidFill>
                  <a:srgbClr val="0070C0"/>
                </a:solidFill>
                <a:latin typeface="Arial"/>
                <a:cs typeface="Arial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https://www.careopinion.org.uk/info/subscriber-help-reporting-examples</a:t>
            </a:r>
            <a:endParaRPr lang="en-GB" dirty="0">
              <a:solidFill>
                <a:srgbClr val="0070C0"/>
              </a:solidFill>
              <a:latin typeface="Arial"/>
              <a:cs typeface="Arial"/>
            </a:endParaRPr>
          </a:p>
          <a:p>
            <a:endParaRPr lang="en-GB" dirty="0">
              <a:solidFill>
                <a:srgbClr val="B10059"/>
              </a:solidFill>
              <a:latin typeface="Arial"/>
              <a:cs typeface="Arial"/>
            </a:endParaRPr>
          </a:p>
          <a:p>
            <a:r>
              <a:rPr lang="en-GB" b="1" dirty="0">
                <a:solidFill>
                  <a:srgbClr val="B10059"/>
                </a:solidFill>
                <a:latin typeface="Arial"/>
                <a:cs typeface="Arial"/>
              </a:rPr>
              <a:t>Contact us: </a:t>
            </a:r>
            <a:r>
              <a:rPr lang="en-GB" dirty="0">
                <a:solidFill>
                  <a:srgbClr val="0070C0"/>
                </a:solidFill>
                <a:latin typeface="Arial"/>
                <a:cs typeface="Arial"/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info@careopinion.org.uk</a:t>
            </a:r>
            <a:endParaRPr lang="en-GB" dirty="0">
              <a:solidFill>
                <a:srgbClr val="0070C0"/>
              </a:solidFill>
              <a:latin typeface="Arial"/>
              <a:cs typeface="Arial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sz="2400" dirty="0">
              <a:solidFill>
                <a:srgbClr val="B10059"/>
              </a:solidFill>
              <a:latin typeface="Arial"/>
              <a:cs typeface="Arial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309567C-9A6D-B054-676D-EEFA88AA427B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95536" y="2171268"/>
            <a:ext cx="710308" cy="5589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6028637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55576" y="2276872"/>
            <a:ext cx="7488832" cy="2677656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GB" sz="3200" dirty="0">
                <a:solidFill>
                  <a:srgbClr val="5B1E45"/>
                </a:solidFill>
                <a:latin typeface="Calibri" panose="020F0502020204030204" pitchFamily="34" charset="0"/>
              </a:rPr>
              <a:t>We run regular training on </a:t>
            </a:r>
          </a:p>
          <a:p>
            <a:pPr algn="ctr"/>
            <a:r>
              <a:rPr lang="en-GB" sz="3200" dirty="0">
                <a:solidFill>
                  <a:srgbClr val="5B1E45"/>
                </a:solidFill>
                <a:latin typeface="Calibri" panose="020F0502020204030204" pitchFamily="34" charset="0"/>
              </a:rPr>
              <a:t>all site features</a:t>
            </a:r>
          </a:p>
          <a:p>
            <a:pPr algn="ctr"/>
            <a:endParaRPr lang="en-GB" sz="3200" dirty="0">
              <a:solidFill>
                <a:srgbClr val="0070C0"/>
              </a:solidFill>
              <a:latin typeface="Calibri" panose="020F0502020204030204" pitchFamily="34" charset="0"/>
            </a:endParaRPr>
          </a:p>
          <a:p>
            <a:pPr algn="ctr"/>
            <a:r>
              <a:rPr lang="en-GB" sz="2400" dirty="0">
                <a:solidFill>
                  <a:srgbClr val="0070C0"/>
                </a:solidFill>
                <a:latin typeface="Calibri" panose="020F0502020204030204" pitchFamily="34" charset="0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https://www.careopinion.org.uk/info/support-webinars</a:t>
            </a:r>
            <a:endParaRPr lang="en-GB" sz="2400" dirty="0">
              <a:solidFill>
                <a:srgbClr val="0070C0"/>
              </a:solidFill>
              <a:latin typeface="Calibri" panose="020F0502020204030204" pitchFamily="34" charset="0"/>
            </a:endParaRPr>
          </a:p>
          <a:p>
            <a:pPr algn="ctr"/>
            <a:endParaRPr lang="en-GB" sz="2400" dirty="0">
              <a:solidFill>
                <a:srgbClr val="5B1E45"/>
              </a:solidFill>
              <a:latin typeface="Calibri" panose="020F0502020204030204" pitchFamily="34" charset="0"/>
            </a:endParaRPr>
          </a:p>
          <a:p>
            <a:pPr algn="ctr"/>
            <a:r>
              <a:rPr lang="en-GB" sz="2400" dirty="0">
                <a:solidFill>
                  <a:srgbClr val="5B1E45"/>
                </a:solidFill>
                <a:latin typeface="Calibri"/>
                <a:cs typeface="Arial"/>
              </a:rPr>
              <a:t>Contact Us: </a:t>
            </a:r>
            <a:r>
              <a:rPr lang="en-GB" sz="2400" b="1" dirty="0">
                <a:solidFill>
                  <a:srgbClr val="B10059"/>
                </a:solidFill>
                <a:latin typeface="Calibri"/>
                <a:cs typeface="Arial"/>
              </a:rPr>
              <a:t>info@careopinion.org.uk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784670F-D0B9-CF59-3DCB-41C4BC29A841}"/>
              </a:ext>
            </a:extLst>
          </p:cNvPr>
          <p:cNvSpPr txBox="1"/>
          <p:nvPr/>
        </p:nvSpPr>
        <p:spPr>
          <a:xfrm>
            <a:off x="700755" y="1181455"/>
            <a:ext cx="7454067" cy="64633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GB" sz="3600" b="1">
                <a:solidFill>
                  <a:srgbClr val="B10059"/>
                </a:solidFill>
                <a:latin typeface="Arial"/>
                <a:cs typeface="Arial"/>
              </a:rPr>
              <a:t>Thank you for Listening</a:t>
            </a:r>
            <a:endParaRPr lang="en-US" sz="3600" b="1">
              <a:solidFill>
                <a:srgbClr val="B10059"/>
              </a:solidFill>
            </a:endParaRPr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aphic 5"/>
          <p:cNvPicPr>
            <a:picLocks noChangeAspect="1"/>
          </p:cNvPicPr>
          <p:nvPr/>
        </p:nvPicPr>
        <p:blipFill rotWithShape="1"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r="18789"/>
          <a:stretch/>
        </p:blipFill>
        <p:spPr>
          <a:xfrm>
            <a:off x="-1" y="0"/>
            <a:ext cx="9168341" cy="6858000"/>
          </a:xfrm>
          <a:prstGeom prst="rect">
            <a:avLst/>
          </a:prstGeom>
        </p:spPr>
      </p:pic>
      <p:pic>
        <p:nvPicPr>
          <p:cNvPr id="5" name="Graphic 4"/>
          <p:cNvPicPr>
            <a:picLocks noChangeAspect="1"/>
          </p:cNvPicPr>
          <p:nvPr/>
        </p:nvPicPr>
        <p:blipFill rotWithShape="1"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 l="41188" t="4342" r="-22399" b="-2171"/>
          <a:stretch/>
        </p:blipFill>
        <p:spPr>
          <a:xfrm>
            <a:off x="11215" y="0"/>
            <a:ext cx="12745416" cy="7013648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A411B45C-8C7B-4FD7-85BA-0E639B2DB6F0}"/>
              </a:ext>
            </a:extLst>
          </p:cNvPr>
          <p:cNvSpPr txBox="1"/>
          <p:nvPr/>
        </p:nvSpPr>
        <p:spPr>
          <a:xfrm>
            <a:off x="6012160" y="3789040"/>
            <a:ext cx="158417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Thank </a:t>
            </a:r>
          </a:p>
          <a:p>
            <a:pPr algn="ctr"/>
            <a:r>
              <a:rPr lang="en-GB" sz="40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you</a:t>
            </a:r>
          </a:p>
        </p:txBody>
      </p:sp>
    </p:spTree>
    <p:extLst>
      <p:ext uri="{BB962C8B-B14F-4D97-AF65-F5344CB8AC3E}">
        <p14:creationId xmlns:p14="http://schemas.microsoft.com/office/powerpoint/2010/main" val="347171504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D0362495-4F31-4D3D-ADD5-9C3399D7780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0036" y="3094161"/>
            <a:ext cx="2469074" cy="3215018"/>
          </a:xfrm>
          <a:prstGeom prst="rect">
            <a:avLst/>
          </a:prstGeom>
        </p:spPr>
      </p:pic>
      <p:sp>
        <p:nvSpPr>
          <p:cNvPr id="6" name="Arrow: Left 5">
            <a:extLst>
              <a:ext uri="{FF2B5EF4-FFF2-40B4-BE49-F238E27FC236}">
                <a16:creationId xmlns:a16="http://schemas.microsoft.com/office/drawing/2014/main" id="{450286C6-2A28-49AE-9081-B23F62D0E5C0}"/>
              </a:ext>
            </a:extLst>
          </p:cNvPr>
          <p:cNvSpPr/>
          <p:nvPr/>
        </p:nvSpPr>
        <p:spPr>
          <a:xfrm rot="1291320">
            <a:off x="2648585" y="5179638"/>
            <a:ext cx="1584176" cy="576064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9BC7EAFE-6E17-411E-B5D0-A964E04DF71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87624" y="501052"/>
            <a:ext cx="7429500" cy="2076450"/>
          </a:xfrm>
          <a:prstGeom prst="rect">
            <a:avLst/>
          </a:prstGeom>
        </p:spPr>
      </p:pic>
      <p:sp>
        <p:nvSpPr>
          <p:cNvPr id="8" name="Arrow: Left 7">
            <a:extLst>
              <a:ext uri="{FF2B5EF4-FFF2-40B4-BE49-F238E27FC236}">
                <a16:creationId xmlns:a16="http://schemas.microsoft.com/office/drawing/2014/main" id="{B68AC8BA-272C-42D1-BF41-266F71E10BC0}"/>
              </a:ext>
            </a:extLst>
          </p:cNvPr>
          <p:cNvSpPr/>
          <p:nvPr/>
        </p:nvSpPr>
        <p:spPr>
          <a:xfrm rot="606562">
            <a:off x="6405259" y="1707639"/>
            <a:ext cx="1440160" cy="50405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9CD6060F-97C2-4966-A6D1-BA58FFEB5C15}"/>
              </a:ext>
            </a:extLst>
          </p:cNvPr>
          <p:cNvSpPr/>
          <p:nvPr/>
        </p:nvSpPr>
        <p:spPr>
          <a:xfrm>
            <a:off x="1187624" y="2449575"/>
            <a:ext cx="629157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>
                <a:solidFill>
                  <a:srgbClr val="5B1E4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When LOGGED in – just press ‘Enter’ in the blank search box</a:t>
            </a:r>
            <a:endParaRPr lang="en-GB" b="1">
              <a:solidFill>
                <a:srgbClr val="5B1E45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>
                <a:solidFill>
                  <a:srgbClr val="5B1E4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Check the ‘Your search’ box says:</a:t>
            </a: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8995AEE7-C894-4AD0-A881-A55C01B26A9A}"/>
              </a:ext>
            </a:extLst>
          </p:cNvPr>
          <p:cNvSpPr/>
          <p:nvPr/>
        </p:nvSpPr>
        <p:spPr>
          <a:xfrm>
            <a:off x="1043608" y="3843192"/>
            <a:ext cx="2397066" cy="432048"/>
          </a:xfrm>
          <a:prstGeom prst="ellipse">
            <a:avLst/>
          </a:prstGeom>
          <a:noFill/>
          <a:ln w="57150">
            <a:solidFill>
              <a:srgbClr val="FFC000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0BEEB926-85FE-4C23-A79D-257EC07A2C17}"/>
              </a:ext>
            </a:extLst>
          </p:cNvPr>
          <p:cNvSpPr/>
          <p:nvPr/>
        </p:nvSpPr>
        <p:spPr>
          <a:xfrm>
            <a:off x="4194207" y="3446857"/>
            <a:ext cx="4032448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b="1">
                <a:solidFill>
                  <a:srgbClr val="5B1E4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If you want your search to start from all stories on Care Opinion: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>
                <a:solidFill>
                  <a:srgbClr val="5B1E4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Log out </a:t>
            </a:r>
            <a:r>
              <a:rPr lang="en-GB" i="1">
                <a:solidFill>
                  <a:srgbClr val="5B1E4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>
                <a:solidFill>
                  <a:srgbClr val="5B1E4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Switch to Public View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>
              <a:solidFill>
                <a:srgbClr val="5B1E45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>
              <a:solidFill>
                <a:srgbClr val="5B1E45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>
              <a:solidFill>
                <a:srgbClr val="5B1E45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GB">
              <a:solidFill>
                <a:srgbClr val="5B1E45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GB">
                <a:solidFill>
                  <a:srgbClr val="5B1E4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Add a search term from any tag i.e. </a:t>
            </a:r>
            <a:r>
              <a:rPr lang="en-GB" b="1">
                <a:solidFill>
                  <a:srgbClr val="5B1E4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staff</a:t>
            </a:r>
            <a:r>
              <a:rPr lang="en-GB">
                <a:solidFill>
                  <a:srgbClr val="5B1E4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or </a:t>
            </a:r>
            <a:r>
              <a:rPr lang="en-GB" b="1">
                <a:solidFill>
                  <a:srgbClr val="5B1E4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nursing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81E8825F-BE95-4771-BA94-AC764955004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5496" y="80578"/>
            <a:ext cx="1074540" cy="9953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34568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814E5A5B-EB26-4A90-A657-DDB4758029BA}"/>
              </a:ext>
            </a:extLst>
          </p:cNvPr>
          <p:cNvSpPr txBox="1"/>
          <p:nvPr/>
        </p:nvSpPr>
        <p:spPr>
          <a:xfrm>
            <a:off x="2195736" y="1916832"/>
            <a:ext cx="4716524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400" b="1">
                <a:solidFill>
                  <a:schemeClr val="bg1">
                    <a:lumMod val="9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Searching on Care Opinion - he start of everything</a:t>
            </a:r>
            <a:r>
              <a:rPr lang="en-GB" sz="1400" b="1"/>
              <a:t> </a:t>
            </a:r>
          </a:p>
        </p:txBody>
      </p:sp>
      <p:sp>
        <p:nvSpPr>
          <p:cNvPr id="3" name="AutoShape 2" descr="Immersive Reader">
            <a:extLst>
              <a:ext uri="{FF2B5EF4-FFF2-40B4-BE49-F238E27FC236}">
                <a16:creationId xmlns:a16="http://schemas.microsoft.com/office/drawing/2014/main" id="{E632A254-FA0B-4FC4-A6D6-C59A0793C210}"/>
              </a:ext>
            </a:extLst>
          </p:cNvPr>
          <p:cNvSpPr>
            <a:spLocks noChangeAspect="1" noChangeArrowheads="1"/>
          </p:cNvSpPr>
          <p:nvPr/>
        </p:nvSpPr>
        <p:spPr bwMode="auto">
          <a:xfrm rot="11305203" flipH="1" flipV="1">
            <a:off x="361950" y="-136525"/>
            <a:ext cx="177602" cy="1776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FA499BF-0FAA-4A88-990C-223436984CF7}"/>
              </a:ext>
            </a:extLst>
          </p:cNvPr>
          <p:cNvSpPr txBox="1"/>
          <p:nvPr/>
        </p:nvSpPr>
        <p:spPr>
          <a:xfrm>
            <a:off x="932697" y="499465"/>
            <a:ext cx="72008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b="1">
                <a:solidFill>
                  <a:srgbClr val="B10059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Basic Searching</a:t>
            </a:r>
            <a:endParaRPr lang="en-GB" sz="3600">
              <a:solidFill>
                <a:srgbClr val="5B1E45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000">
                <a:solidFill>
                  <a:srgbClr val="5B1E4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More stories about the same </a:t>
            </a:r>
            <a:r>
              <a:rPr lang="en-GB" sz="2000" b="1">
                <a:solidFill>
                  <a:srgbClr val="5B1E4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service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000">
                <a:solidFill>
                  <a:srgbClr val="5B1E4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More stories by the same </a:t>
            </a:r>
            <a:r>
              <a:rPr lang="en-GB" sz="2000" b="1">
                <a:solidFill>
                  <a:srgbClr val="5B1E4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author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000">
                <a:solidFill>
                  <a:srgbClr val="5B1E4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More stories with the same </a:t>
            </a:r>
            <a:r>
              <a:rPr lang="en-GB" sz="2000" b="1">
                <a:solidFill>
                  <a:srgbClr val="5B1E4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tag</a:t>
            </a:r>
          </a:p>
          <a:p>
            <a:endParaRPr lang="en-GB" sz="240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66992AE-031F-4AC7-A25D-2F4BBC0A9A8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6290" y="2099742"/>
            <a:ext cx="7785073" cy="3959468"/>
          </a:xfrm>
          <a:prstGeom prst="rect">
            <a:avLst/>
          </a:prstGeom>
          <a:ln>
            <a:solidFill>
              <a:schemeClr val="bg2"/>
            </a:solidFill>
          </a:ln>
        </p:spPr>
      </p:pic>
      <p:sp>
        <p:nvSpPr>
          <p:cNvPr id="9" name="Oval 8">
            <a:extLst>
              <a:ext uri="{FF2B5EF4-FFF2-40B4-BE49-F238E27FC236}">
                <a16:creationId xmlns:a16="http://schemas.microsoft.com/office/drawing/2014/main" id="{4A797BE2-C935-4FF2-A477-F5E66F316565}"/>
              </a:ext>
            </a:extLst>
          </p:cNvPr>
          <p:cNvSpPr/>
          <p:nvPr/>
        </p:nvSpPr>
        <p:spPr>
          <a:xfrm>
            <a:off x="724037" y="3284985"/>
            <a:ext cx="4820071" cy="753750"/>
          </a:xfrm>
          <a:prstGeom prst="ellipse">
            <a:avLst/>
          </a:prstGeom>
          <a:noFill/>
          <a:ln w="57150">
            <a:solidFill>
              <a:srgbClr val="FFC000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E26C559A-769B-42A2-A992-416499D8422D}"/>
              </a:ext>
            </a:extLst>
          </p:cNvPr>
          <p:cNvSpPr/>
          <p:nvPr/>
        </p:nvSpPr>
        <p:spPr>
          <a:xfrm>
            <a:off x="1115616" y="4005621"/>
            <a:ext cx="1296144" cy="432048"/>
          </a:xfrm>
          <a:prstGeom prst="ellipse">
            <a:avLst/>
          </a:prstGeom>
          <a:noFill/>
          <a:ln w="57150">
            <a:solidFill>
              <a:srgbClr val="FFC000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8E871D3A-0B42-419B-A948-0BFF554AA0ED}"/>
              </a:ext>
            </a:extLst>
          </p:cNvPr>
          <p:cNvSpPr/>
          <p:nvPr/>
        </p:nvSpPr>
        <p:spPr>
          <a:xfrm>
            <a:off x="5364088" y="5024902"/>
            <a:ext cx="1368152" cy="464570"/>
          </a:xfrm>
          <a:prstGeom prst="ellipse">
            <a:avLst/>
          </a:prstGeom>
          <a:noFill/>
          <a:ln w="57150">
            <a:solidFill>
              <a:srgbClr val="FFC000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3ECCBF1C-BFEF-4646-B2A5-EA9F64235DBE}"/>
              </a:ext>
            </a:extLst>
          </p:cNvPr>
          <p:cNvSpPr/>
          <p:nvPr/>
        </p:nvSpPr>
        <p:spPr>
          <a:xfrm>
            <a:off x="4980967" y="6523412"/>
            <a:ext cx="4163033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100">
                <a:hlinkClick r:id="rId4"/>
              </a:rPr>
              <a:t>https://www.careopinion.org.uk/info/subscriber-help-searching</a:t>
            </a:r>
            <a:endParaRPr lang="en-GB" sz="110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206FFCC8-95C0-4B7F-A1F4-3E3C6F71E4C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6322" y="63338"/>
            <a:ext cx="974181" cy="9023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2160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utoShape 2" descr="Immersive Reader">
            <a:extLst>
              <a:ext uri="{FF2B5EF4-FFF2-40B4-BE49-F238E27FC236}">
                <a16:creationId xmlns:a16="http://schemas.microsoft.com/office/drawing/2014/main" id="{FB1F22E9-3144-461B-AA08-9B15EBE02696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7150" y="-6731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71A9736-6553-414B-B7B3-834FEBEA44C3}"/>
              </a:ext>
            </a:extLst>
          </p:cNvPr>
          <p:cNvSpPr txBox="1"/>
          <p:nvPr/>
        </p:nvSpPr>
        <p:spPr>
          <a:xfrm>
            <a:off x="1097732" y="385554"/>
            <a:ext cx="7200800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b="1">
                <a:solidFill>
                  <a:srgbClr val="B10059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Search services within a service</a:t>
            </a:r>
            <a:endParaRPr lang="en-GB" sz="3600">
              <a:solidFill>
                <a:srgbClr val="5B1E45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57200" indent="-457200">
              <a:buFont typeface="+mj-lt"/>
              <a:buAutoNum type="arabicPeriod"/>
            </a:pPr>
            <a:r>
              <a:rPr lang="en-GB" sz="2000">
                <a:solidFill>
                  <a:srgbClr val="5B1E4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Find the right organisation or location</a:t>
            </a:r>
          </a:p>
          <a:p>
            <a:pPr marL="457200" indent="-457200">
              <a:buFont typeface="+mj-lt"/>
              <a:buAutoNum type="arabicPeriod"/>
            </a:pPr>
            <a:endParaRPr lang="en-GB" sz="2000">
              <a:solidFill>
                <a:srgbClr val="5B1E45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57200" indent="-457200">
              <a:buFont typeface="+mj-lt"/>
              <a:buAutoNum type="arabicPeriod"/>
            </a:pPr>
            <a:endParaRPr lang="en-GB" sz="2000">
              <a:solidFill>
                <a:srgbClr val="5B1E45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57200" indent="-457200">
              <a:buFont typeface="+mj-lt"/>
              <a:buAutoNum type="arabicPeriod"/>
            </a:pPr>
            <a:endParaRPr lang="en-GB" sz="2000">
              <a:solidFill>
                <a:srgbClr val="5B1E45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57200" indent="-457200">
              <a:buFont typeface="+mj-lt"/>
              <a:buAutoNum type="arabicPeriod"/>
            </a:pPr>
            <a:endParaRPr lang="en-GB" sz="2000">
              <a:solidFill>
                <a:srgbClr val="5B1E45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57200" indent="-457200">
              <a:buFont typeface="+mj-lt"/>
              <a:buAutoNum type="arabicPeriod"/>
            </a:pPr>
            <a:endParaRPr lang="en-GB" sz="2000">
              <a:solidFill>
                <a:srgbClr val="5B1E45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57200" indent="-457200">
              <a:buFont typeface="+mj-lt"/>
              <a:buAutoNum type="arabicPeriod"/>
            </a:pPr>
            <a:endParaRPr lang="en-GB" sz="2000" b="1">
              <a:solidFill>
                <a:srgbClr val="5B1E45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57200" indent="-457200">
              <a:buFont typeface="+mj-lt"/>
              <a:buAutoNum type="arabicPeriod"/>
            </a:pPr>
            <a:r>
              <a:rPr lang="en-GB" sz="2000">
                <a:solidFill>
                  <a:srgbClr val="5B1E4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Refine your search further if you need to</a:t>
            </a:r>
          </a:p>
          <a:p>
            <a:endParaRPr lang="en-GB" sz="240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08C123F-4757-4B62-B9DA-7FF5F5E7A6D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6300" t="17801" r="10625" b="61200"/>
          <a:stretch/>
        </p:blipFill>
        <p:spPr>
          <a:xfrm>
            <a:off x="1979712" y="1484785"/>
            <a:ext cx="3888432" cy="1388726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46D713DD-4B66-4F2F-BF07-16E2B1E608A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1560" y="3607925"/>
            <a:ext cx="7200800" cy="3040051"/>
          </a:xfrm>
          <a:prstGeom prst="rect">
            <a:avLst/>
          </a:prstGeom>
        </p:spPr>
      </p:pic>
      <p:sp>
        <p:nvSpPr>
          <p:cNvPr id="8" name="Arrow: Left 7">
            <a:extLst>
              <a:ext uri="{FF2B5EF4-FFF2-40B4-BE49-F238E27FC236}">
                <a16:creationId xmlns:a16="http://schemas.microsoft.com/office/drawing/2014/main" id="{98C46F52-B998-4EEE-9B1C-7B8BE36FDA5F}"/>
              </a:ext>
            </a:extLst>
          </p:cNvPr>
          <p:cNvSpPr/>
          <p:nvPr/>
        </p:nvSpPr>
        <p:spPr>
          <a:xfrm rot="606562">
            <a:off x="5406075" y="2246974"/>
            <a:ext cx="1440160" cy="50405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Arrow: Right 8">
            <a:extLst>
              <a:ext uri="{FF2B5EF4-FFF2-40B4-BE49-F238E27FC236}">
                <a16:creationId xmlns:a16="http://schemas.microsoft.com/office/drawing/2014/main" id="{7D9343EB-E75F-4CFD-A02B-FEE4C18162D5}"/>
              </a:ext>
            </a:extLst>
          </p:cNvPr>
          <p:cNvSpPr/>
          <p:nvPr/>
        </p:nvSpPr>
        <p:spPr>
          <a:xfrm rot="11276594">
            <a:off x="1372607" y="4997867"/>
            <a:ext cx="794317" cy="64804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B5AC34E-EA80-4693-A042-2DECEA3D0A9E}"/>
              </a:ext>
            </a:extLst>
          </p:cNvPr>
          <p:cNvSpPr/>
          <p:nvPr/>
        </p:nvSpPr>
        <p:spPr>
          <a:xfrm>
            <a:off x="5580112" y="6596390"/>
            <a:ext cx="3660242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100">
                <a:hlinkClick r:id="rId5"/>
              </a:rPr>
              <a:t>https://www.careopinion.org.uk/info/help-refine-service</a:t>
            </a:r>
            <a:endParaRPr lang="en-GB" sz="110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FB2EF949-952E-4A25-A551-D2873501FB6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3267" y="107435"/>
            <a:ext cx="1020496" cy="945301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BBF0393C-F47E-424A-943C-2994E6BE668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260806" y="4773733"/>
            <a:ext cx="3623096" cy="912353"/>
          </a:xfrm>
          <a:prstGeom prst="rect">
            <a:avLst/>
          </a:prstGeom>
        </p:spPr>
      </p:pic>
      <p:sp>
        <p:nvSpPr>
          <p:cNvPr id="12" name="Oval 11">
            <a:extLst>
              <a:ext uri="{FF2B5EF4-FFF2-40B4-BE49-F238E27FC236}">
                <a16:creationId xmlns:a16="http://schemas.microsoft.com/office/drawing/2014/main" id="{DB684FC2-E0EB-4BC6-A93F-25F6A1E020EF}"/>
              </a:ext>
            </a:extLst>
          </p:cNvPr>
          <p:cNvSpPr/>
          <p:nvPr/>
        </p:nvSpPr>
        <p:spPr>
          <a:xfrm>
            <a:off x="2210176" y="5272860"/>
            <a:ext cx="1188132" cy="413226"/>
          </a:xfrm>
          <a:prstGeom prst="ellipse">
            <a:avLst/>
          </a:prstGeom>
          <a:noFill/>
          <a:ln w="57150">
            <a:solidFill>
              <a:srgbClr val="FFC000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930005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081B736E-BC2E-46F5-9B2D-049AF7A3A0F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3462" y="876300"/>
            <a:ext cx="7077075" cy="5105400"/>
          </a:xfrm>
          <a:prstGeom prst="rect">
            <a:avLst/>
          </a:prstGeom>
        </p:spPr>
      </p:pic>
      <p:sp>
        <p:nvSpPr>
          <p:cNvPr id="3" name="Arrow: Right 2">
            <a:extLst>
              <a:ext uri="{FF2B5EF4-FFF2-40B4-BE49-F238E27FC236}">
                <a16:creationId xmlns:a16="http://schemas.microsoft.com/office/drawing/2014/main" id="{912BB1EB-2B73-416B-854D-1F17FD7D560C}"/>
              </a:ext>
            </a:extLst>
          </p:cNvPr>
          <p:cNvSpPr/>
          <p:nvPr/>
        </p:nvSpPr>
        <p:spPr>
          <a:xfrm>
            <a:off x="1033462" y="1412776"/>
            <a:ext cx="618034" cy="3048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Arrow: Right 3">
            <a:extLst>
              <a:ext uri="{FF2B5EF4-FFF2-40B4-BE49-F238E27FC236}">
                <a16:creationId xmlns:a16="http://schemas.microsoft.com/office/drawing/2014/main" id="{25836A0F-EDCB-421F-8605-3F7B0A0FBE89}"/>
              </a:ext>
            </a:extLst>
          </p:cNvPr>
          <p:cNvSpPr/>
          <p:nvPr/>
        </p:nvSpPr>
        <p:spPr>
          <a:xfrm>
            <a:off x="724445" y="4581128"/>
            <a:ext cx="618034" cy="3048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Arrow: Up 4">
            <a:extLst>
              <a:ext uri="{FF2B5EF4-FFF2-40B4-BE49-F238E27FC236}">
                <a16:creationId xmlns:a16="http://schemas.microsoft.com/office/drawing/2014/main" id="{3AEB95D0-1EE2-4282-ABF5-641A370BC191}"/>
              </a:ext>
            </a:extLst>
          </p:cNvPr>
          <p:cNvSpPr/>
          <p:nvPr/>
        </p:nvSpPr>
        <p:spPr>
          <a:xfrm>
            <a:off x="5580112" y="5733256"/>
            <a:ext cx="576064" cy="792088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194C3BF-9BA6-4F89-8650-EE7C37DC61F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7504" y="116632"/>
            <a:ext cx="1243774" cy="11521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1811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C3506484-71D7-47CD-A158-8D24B332C834}"/>
              </a:ext>
            </a:extLst>
          </p:cNvPr>
          <p:cNvSpPr/>
          <p:nvPr/>
        </p:nvSpPr>
        <p:spPr>
          <a:xfrm>
            <a:off x="1249887" y="548681"/>
            <a:ext cx="417646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b="1">
                <a:solidFill>
                  <a:srgbClr val="B10059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Add in a date range &amp; filter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D345DED8-F888-40D8-ACB9-462B37B6918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76056" y="80629"/>
            <a:ext cx="2715517" cy="6696741"/>
          </a:xfrm>
          <a:prstGeom prst="rect">
            <a:avLst/>
          </a:prstGeom>
        </p:spPr>
      </p:pic>
      <p:sp>
        <p:nvSpPr>
          <p:cNvPr id="4" name="Arrow: Right 3">
            <a:extLst>
              <a:ext uri="{FF2B5EF4-FFF2-40B4-BE49-F238E27FC236}">
                <a16:creationId xmlns:a16="http://schemas.microsoft.com/office/drawing/2014/main" id="{BF5A044B-68DB-480C-A8D4-CB82914BB2D1}"/>
              </a:ext>
            </a:extLst>
          </p:cNvPr>
          <p:cNvSpPr/>
          <p:nvPr/>
        </p:nvSpPr>
        <p:spPr>
          <a:xfrm>
            <a:off x="4189223" y="2348880"/>
            <a:ext cx="1008112" cy="46166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A439009F-27BD-477C-9B14-AC9FEB3D3AC1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32675" t="33201" r="46063" b="40200"/>
          <a:stretch/>
        </p:blipFill>
        <p:spPr>
          <a:xfrm>
            <a:off x="467544" y="1226369"/>
            <a:ext cx="3479123" cy="2448272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2A0EC8FB-4954-4066-B784-2975D6DBA2B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06626" y="3890664"/>
            <a:ext cx="2187384" cy="2759784"/>
          </a:xfrm>
          <a:prstGeom prst="rect">
            <a:avLst/>
          </a:prstGeom>
        </p:spPr>
      </p:pic>
      <p:sp>
        <p:nvSpPr>
          <p:cNvPr id="9" name="Arrow: Right 8">
            <a:extLst>
              <a:ext uri="{FF2B5EF4-FFF2-40B4-BE49-F238E27FC236}">
                <a16:creationId xmlns:a16="http://schemas.microsoft.com/office/drawing/2014/main" id="{05D3C9BD-174B-40CF-B226-158FA2B8AB79}"/>
              </a:ext>
            </a:extLst>
          </p:cNvPr>
          <p:cNvSpPr/>
          <p:nvPr/>
        </p:nvSpPr>
        <p:spPr>
          <a:xfrm>
            <a:off x="3682042" y="5323074"/>
            <a:ext cx="1358524" cy="46166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21E8F5F7-B14B-43F9-9B3B-04FF2BEB42F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48448" y="42125"/>
            <a:ext cx="1109803" cy="10280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03974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0F03EE9F9D4584D9F8D952715690C56" ma:contentTypeVersion="16" ma:contentTypeDescription="Create a new document." ma:contentTypeScope="" ma:versionID="d62867a208bb933fc22168749048a8c5">
  <xsd:schema xmlns:xsd="http://www.w3.org/2001/XMLSchema" xmlns:xs="http://www.w3.org/2001/XMLSchema" xmlns:p="http://schemas.microsoft.com/office/2006/metadata/properties" xmlns:ns2="f47fa861-369f-4035-a868-dd727a8f1ebe" xmlns:ns3="db480776-5128-43a3-b677-12ebb2d77427" targetNamespace="http://schemas.microsoft.com/office/2006/metadata/properties" ma:root="true" ma:fieldsID="ef711cd5f8b9762d719190804f3ef9e0" ns2:_="" ns3:_="">
    <xsd:import namespace="f47fa861-369f-4035-a868-dd727a8f1ebe"/>
    <xsd:import namespace="db480776-5128-43a3-b677-12ebb2d7742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LengthInSeconds" minOccurs="0"/>
                <xsd:element ref="ns2:lcf76f155ced4ddcb4097134ff3c332f" minOccurs="0"/>
                <xsd:element ref="ns3:TaxCatchAll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47fa861-369f-4035-a868-dd727a8f1eb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82538014-3380-4b7f-a977-2ee071dd4452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b480776-5128-43a3-b677-12ebb2d77427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ad89f4d8-c32d-4bf2-a081-9960b98df5c1}" ma:internalName="TaxCatchAll" ma:showField="CatchAllData" ma:web="db480776-5128-43a3-b677-12ebb2d7742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db480776-5128-43a3-b677-12ebb2d77427" xsi:nil="true"/>
    <lcf76f155ced4ddcb4097134ff3c332f xmlns="f47fa861-369f-4035-a868-dd727a8f1ebe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6751DF74-C1BF-45EB-90ED-033BEAC0FA7B}">
  <ds:schemaRefs>
    <ds:schemaRef ds:uri="db480776-5128-43a3-b677-12ebb2d77427"/>
    <ds:schemaRef ds:uri="f47fa861-369f-4035-a868-dd727a8f1ebe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2.xml><?xml version="1.0" encoding="utf-8"?>
<ds:datastoreItem xmlns:ds="http://schemas.openxmlformats.org/officeDocument/2006/customXml" ds:itemID="{6937F0C5-9440-44D1-85AA-5535C8DECC38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D6E50A6D-3FC1-47F2-9267-CC90BB03D3CE}">
  <ds:schemaRefs>
    <ds:schemaRef ds:uri="http://purl.org/dc/terms/"/>
    <ds:schemaRef ds:uri="http://schemas.microsoft.com/office/2006/documentManagement/types"/>
    <ds:schemaRef ds:uri="http://schemas.openxmlformats.org/package/2006/metadata/core-properties"/>
    <ds:schemaRef ds:uri="http://purl.org/dc/dcmitype/"/>
    <ds:schemaRef ds:uri="db480776-5128-43a3-b677-12ebb2d77427"/>
    <ds:schemaRef ds:uri="f47fa861-369f-4035-a868-dd727a8f1ebe"/>
    <ds:schemaRef ds:uri="http://schemas.microsoft.com/office/2006/metadata/properties"/>
    <ds:schemaRef ds:uri="http://schemas.microsoft.com/office/infopath/2007/PartnerControls"/>
    <ds:schemaRef ds:uri="http://www.w3.org/XML/1998/namespace"/>
    <ds:schemaRef ds:uri="http://purl.org/dc/elements/1.1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701</Words>
  <Application>Microsoft Office PowerPoint</Application>
  <PresentationFormat>On-screen Show (4:3)</PresentationFormat>
  <Paragraphs>157</Paragraphs>
  <Slides>45</Slides>
  <Notes>29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45</vt:i4>
      </vt:variant>
    </vt:vector>
  </HeadingPairs>
  <TitlesOfParts>
    <vt:vector size="49" baseType="lpstr">
      <vt:lpstr>Arial</vt:lpstr>
      <vt:lpstr>Calibri</vt:lpstr>
      <vt:lpstr>MuseoSans500</vt:lpstr>
      <vt:lpstr>Default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Scheduling Reports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All reports &amp; Visualisations…</vt:lpstr>
      <vt:lpstr>Visualisations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Sarah Ashurst</dc:creator>
  <cp:lastModifiedBy>Tracy Molloy</cp:lastModifiedBy>
  <cp:revision>4</cp:revision>
  <dcterms:created xsi:type="dcterms:W3CDTF">2019-04-17T15:49:29Z</dcterms:created>
  <dcterms:modified xsi:type="dcterms:W3CDTF">2023-03-06T17:07:47Z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0x01010070F03EE9F9D4584D9F8D952715690C56</vt:lpwstr>
  </property>
  <property fmtid="{D5CDD505-2E9C-101B-9397-08002B2CF9AE}" pid="3" name="MediaServiceImageTags">
    <vt:lpwstr/>
  </property>
</Properties>
</file>