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notesMasterIdLst>
    <p:notesMasterId r:id="rId14"/>
  </p:notesMasterIdLst>
  <p:sldIdLst>
    <p:sldId id="256" r:id="rId6"/>
    <p:sldId id="268" r:id="rId7"/>
    <p:sldId id="257" r:id="rId8"/>
    <p:sldId id="259" r:id="rId9"/>
    <p:sldId id="265" r:id="rId10"/>
    <p:sldId id="260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B1E45"/>
    <a:srgbClr val="B10059"/>
    <a:srgbClr val="DD8C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mma Noonan" userId="0c2b6879-9de6-4773-ba5f-c34d6efe6f8f" providerId="ADAL" clId="{A50CF2E5-DCD6-4CB9-AFF8-2D9A0DCA5B3F}"/>
    <pc:docChg chg="custSel modSld">
      <pc:chgData name="Emma Noonan" userId="0c2b6879-9de6-4773-ba5f-c34d6efe6f8f" providerId="ADAL" clId="{A50CF2E5-DCD6-4CB9-AFF8-2D9A0DCA5B3F}" dt="2026-05-07T09:07:36.981" v="206" actId="21"/>
      <pc:docMkLst>
        <pc:docMk/>
      </pc:docMkLst>
      <pc:sldChg chg="modSp mod">
        <pc:chgData name="Emma Noonan" userId="0c2b6879-9de6-4773-ba5f-c34d6efe6f8f" providerId="ADAL" clId="{A50CF2E5-DCD6-4CB9-AFF8-2D9A0DCA5B3F}" dt="2026-05-07T08:40:28.999" v="111" actId="1076"/>
        <pc:sldMkLst>
          <pc:docMk/>
          <pc:sldMk cId="2019947826" sldId="257"/>
        </pc:sldMkLst>
        <pc:spChg chg="mod">
          <ac:chgData name="Emma Noonan" userId="0c2b6879-9de6-4773-ba5f-c34d6efe6f8f" providerId="ADAL" clId="{A50CF2E5-DCD6-4CB9-AFF8-2D9A0DCA5B3F}" dt="2026-05-07T08:40:21.354" v="110" actId="20577"/>
          <ac:spMkLst>
            <pc:docMk/>
            <pc:sldMk cId="2019947826" sldId="257"/>
            <ac:spMk id="11" creationId="{D047D772-EDBB-32D8-8985-D587CCF2E981}"/>
          </ac:spMkLst>
        </pc:spChg>
        <pc:picChg chg="mod">
          <ac:chgData name="Emma Noonan" userId="0c2b6879-9de6-4773-ba5f-c34d6efe6f8f" providerId="ADAL" clId="{A50CF2E5-DCD6-4CB9-AFF8-2D9A0DCA5B3F}" dt="2026-05-07T08:40:28.999" v="111" actId="1076"/>
          <ac:picMkLst>
            <pc:docMk/>
            <pc:sldMk cId="2019947826" sldId="257"/>
            <ac:picMk id="19" creationId="{F4E9A32A-46F8-D549-ED53-412FEC9FF7D6}"/>
          </ac:picMkLst>
        </pc:picChg>
      </pc:sldChg>
      <pc:sldChg chg="addSp delSp modSp mod">
        <pc:chgData name="Emma Noonan" userId="0c2b6879-9de6-4773-ba5f-c34d6efe6f8f" providerId="ADAL" clId="{A50CF2E5-DCD6-4CB9-AFF8-2D9A0DCA5B3F}" dt="2026-05-07T09:05:51.956" v="205" actId="14100"/>
        <pc:sldMkLst>
          <pc:docMk/>
          <pc:sldMk cId="3271975455" sldId="267"/>
        </pc:sldMkLst>
        <pc:spChg chg="mod">
          <ac:chgData name="Emma Noonan" userId="0c2b6879-9de6-4773-ba5f-c34d6efe6f8f" providerId="ADAL" clId="{A50CF2E5-DCD6-4CB9-AFF8-2D9A0DCA5B3F}" dt="2026-05-07T09:05:37.635" v="200" actId="27636"/>
          <ac:spMkLst>
            <pc:docMk/>
            <pc:sldMk cId="3271975455" sldId="267"/>
            <ac:spMk id="2" creationId="{7B473413-FADC-F43A-BE23-FE1BA60B7F71}"/>
          </ac:spMkLst>
        </pc:spChg>
        <pc:spChg chg="add del mod">
          <ac:chgData name="Emma Noonan" userId="0c2b6879-9de6-4773-ba5f-c34d6efe6f8f" providerId="ADAL" clId="{A50CF2E5-DCD6-4CB9-AFF8-2D9A0DCA5B3F}" dt="2026-05-07T09:05:42.568" v="203" actId="22"/>
          <ac:spMkLst>
            <pc:docMk/>
            <pc:sldMk cId="3271975455" sldId="267"/>
            <ac:spMk id="6" creationId="{0F413FD5-DB3F-0893-E044-0A9F1E5AC1F7}"/>
          </ac:spMkLst>
        </pc:spChg>
        <pc:picChg chg="del">
          <ac:chgData name="Emma Noonan" userId="0c2b6879-9de6-4773-ba5f-c34d6efe6f8f" providerId="ADAL" clId="{A50CF2E5-DCD6-4CB9-AFF8-2D9A0DCA5B3F}" dt="2026-05-07T09:05:40.264" v="202" actId="478"/>
          <ac:picMkLst>
            <pc:docMk/>
            <pc:sldMk cId="3271975455" sldId="267"/>
            <ac:picMk id="4" creationId="{466F333F-1372-2AEB-0A29-F5268ABB113A}"/>
          </ac:picMkLst>
        </pc:picChg>
        <pc:picChg chg="mod">
          <ac:chgData name="Emma Noonan" userId="0c2b6879-9de6-4773-ba5f-c34d6efe6f8f" providerId="ADAL" clId="{A50CF2E5-DCD6-4CB9-AFF8-2D9A0DCA5B3F}" dt="2026-05-07T09:05:38.732" v="201" actId="1076"/>
          <ac:picMkLst>
            <pc:docMk/>
            <pc:sldMk cId="3271975455" sldId="267"/>
            <ac:picMk id="5" creationId="{C2313C85-1D86-8B9F-B0EF-273BF2423EF1}"/>
          </ac:picMkLst>
        </pc:picChg>
        <pc:picChg chg="add mod ord">
          <ac:chgData name="Emma Noonan" userId="0c2b6879-9de6-4773-ba5f-c34d6efe6f8f" providerId="ADAL" clId="{A50CF2E5-DCD6-4CB9-AFF8-2D9A0DCA5B3F}" dt="2026-05-07T09:05:51.956" v="205" actId="14100"/>
          <ac:picMkLst>
            <pc:docMk/>
            <pc:sldMk cId="3271975455" sldId="267"/>
            <ac:picMk id="9" creationId="{8E0D0676-6618-EA07-DF5F-87E892700532}"/>
          </ac:picMkLst>
        </pc:picChg>
      </pc:sldChg>
      <pc:sldChg chg="delSp mod">
        <pc:chgData name="Emma Noonan" userId="0c2b6879-9de6-4773-ba5f-c34d6efe6f8f" providerId="ADAL" clId="{A50CF2E5-DCD6-4CB9-AFF8-2D9A0DCA5B3F}" dt="2026-05-07T09:07:36.981" v="206" actId="21"/>
        <pc:sldMkLst>
          <pc:docMk/>
          <pc:sldMk cId="4254519492" sldId="268"/>
        </pc:sldMkLst>
        <pc:spChg chg="del">
          <ac:chgData name="Emma Noonan" userId="0c2b6879-9de6-4773-ba5f-c34d6efe6f8f" providerId="ADAL" clId="{A50CF2E5-DCD6-4CB9-AFF8-2D9A0DCA5B3F}" dt="2026-05-07T09:07:36.981" v="206" actId="21"/>
          <ac:spMkLst>
            <pc:docMk/>
            <pc:sldMk cId="4254519492" sldId="268"/>
            <ac:spMk id="2" creationId="{9A9808B3-89D8-C7B3-6000-86758DCD2533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8794DA-7800-4650-9E3C-FEE08E2E441E}" type="datetimeFigureOut">
              <a:rPr lang="en-GB" smtClean="0"/>
              <a:t>07/05/2026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274194-0CE8-4FE9-BC77-5DA5F1B04A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53661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Welcome all </a:t>
            </a:r>
          </a:p>
          <a:p>
            <a:r>
              <a:rPr lang="en-GB" dirty="0"/>
              <a:t>Combination of speakers and chat </a:t>
            </a:r>
          </a:p>
          <a:p>
            <a:r>
              <a:rPr lang="en-GB" dirty="0"/>
              <a:t>Introduce speakers </a:t>
            </a:r>
          </a:p>
          <a:p>
            <a:r>
              <a:rPr lang="en-GB" dirty="0"/>
              <a:t>Can everyone say hello in the chat-don’t forget to tell us where you are from </a:t>
            </a:r>
          </a:p>
          <a:p>
            <a:r>
              <a:rPr lang="en-GB" dirty="0"/>
              <a:t>We will learn about how trusts have rolled out CO-there’s no right there’s just a way-pick out the bits that suit you and your trust/service the best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274194-0CE8-4FE9-BC77-5DA5F1B04A2B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04379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65B155-92A6-5AB8-3C4C-8EFCEBF600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CF77E0-B2A8-AB4F-0F4B-9C384BCD5A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691030-B7AC-D1A4-FD9D-4E60D65924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3A12D-5203-486F-88EA-44A6436F269B}" type="datetimeFigureOut">
              <a:rPr lang="en-GB" smtClean="0"/>
              <a:t>07/05/2026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BDF46E-A4A9-CD31-5C18-4D96D9A578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877BD6-59A3-62A5-5826-30BF050C8F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2DB34-0047-4BAC-ABEB-D039C23236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8253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12FAC2-BC3E-4A76-6761-7D759BC5E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78C9678-18D7-7F7E-DE0E-5E3DFE7F18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F2A071-281A-A83A-998C-642CBAFA07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3A12D-5203-486F-88EA-44A6436F269B}" type="datetimeFigureOut">
              <a:rPr lang="en-GB" smtClean="0"/>
              <a:t>07/05/2026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9C5A0B-7EB1-54F4-6057-BE47228592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ABD9CA-882B-7A0B-FB0D-1859C5C61F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2DB34-0047-4BAC-ABEB-D039C23236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20677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1E0AF26-D91B-C055-6E64-F4C5E7D62A2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309F017-1CC5-917B-DF80-DECCAE3D62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4D9B0A-9EE5-8C93-2FEF-D85B29BF2A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3A12D-5203-486F-88EA-44A6436F269B}" type="datetimeFigureOut">
              <a:rPr lang="en-GB" smtClean="0"/>
              <a:t>07/05/2026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E84900-FE8B-4BF7-9486-62F161EB90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380A26-3628-6162-4C59-DF3B2400EF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2DB34-0047-4BAC-ABEB-D039C23236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5806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0F5E6D-6F30-4123-4517-BE8424C7BB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EDA8CB-B08D-0CAF-5AD7-AB1BEB071F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E215BC-B008-684D-2FCC-BAE126A23A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817A6-6E0A-4655-8C7C-AFD117335A7C}" type="datetimeFigureOut">
              <a:rPr lang="en-GB" smtClean="0"/>
              <a:t>07/05/2026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4310D6-816B-0F10-18A7-D0ABDB7F0A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43DFA5-DC63-FD92-0B16-2F372B41F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FB096-F40E-4CEF-87E5-478F9FE374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01892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0839C3-674D-4CBD-CA1B-6EE72D3A5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4F9185-06FD-D628-36C7-AD9892824A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381503-43F4-79A8-5EFD-B000D74D73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817A6-6E0A-4655-8C7C-AFD117335A7C}" type="datetimeFigureOut">
              <a:rPr lang="en-GB" smtClean="0"/>
              <a:t>07/05/2026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57348C-3300-1313-869D-51802CB4ED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A85522-D184-88F2-D02E-B3C92174C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FB096-F40E-4CEF-87E5-478F9FE374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35376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6DABA1-8C21-46E2-0245-9AE8AEFC7C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090C49-25F1-ACD4-537F-AD79AEB823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41DC89-A2C4-DF36-54D8-DAFE48A60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817A6-6E0A-4655-8C7C-AFD117335A7C}" type="datetimeFigureOut">
              <a:rPr lang="en-GB" smtClean="0"/>
              <a:t>07/05/2026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445CFB-B6B3-C2AE-E461-0D60E13D0D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29E525-AC09-9113-4EDF-8E8F2F0C9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FB096-F40E-4CEF-87E5-478F9FE374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92440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510C9-9750-D015-EEDF-41162D1486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81565D-7698-EBDC-E207-A48FE486ED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3603AE-6231-8AF1-8E4C-FA5E48833E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2F2DDD-FE0C-20C0-988B-A48357E1E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817A6-6E0A-4655-8C7C-AFD117335A7C}" type="datetimeFigureOut">
              <a:rPr lang="en-GB" smtClean="0"/>
              <a:t>07/05/2026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8A1EAB-7A8C-35D2-02FC-BA20C78F77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E8F780-2AC8-71FF-8C03-7195E3BD5C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FB096-F40E-4CEF-87E5-478F9FE374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55873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9E5887-A891-913E-85C3-39F097F7AA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694871-BA33-1812-4B3B-E308F744D7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4B87B1-BCC0-E03D-9829-44D37D57FE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9039648-A990-B407-7B38-3FFF5B2EF5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232A9A-0E65-898A-64A9-387AC45E58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C61FC19-08C0-B983-AEF2-4E1C364A59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817A6-6E0A-4655-8C7C-AFD117335A7C}" type="datetimeFigureOut">
              <a:rPr lang="en-GB" smtClean="0"/>
              <a:t>07/05/2026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62C93DD-7035-0BEF-02E8-178C411CA7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D80F598-F63C-F6B3-1BD8-40C181D284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FB096-F40E-4CEF-87E5-478F9FE374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8332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20D327-AF52-CD97-F6AB-913D40C392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D24D58A-C588-BCD6-870C-BF90D97F7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817A6-6E0A-4655-8C7C-AFD117335A7C}" type="datetimeFigureOut">
              <a:rPr lang="en-GB" smtClean="0"/>
              <a:t>07/05/2026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634219-EEE6-B217-F9D6-198E2F3952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C20D9B-5B45-A1CE-DF6F-19AD4BCE4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FB096-F40E-4CEF-87E5-478F9FE374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60912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1A1D173-BE10-376C-15E8-93A7DCAED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817A6-6E0A-4655-8C7C-AFD117335A7C}" type="datetimeFigureOut">
              <a:rPr lang="en-GB" smtClean="0"/>
              <a:t>07/05/2026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035AE21-5791-C76A-9060-C8B637215D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6C77B4-ECD1-E298-C6E7-B8434256A8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FB096-F40E-4CEF-87E5-478F9FE374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93626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760B67-8BFC-76FB-A0EB-F8DA45B83C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1F5286-B3D9-78E1-C24F-4CE786E4D0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A79B1C-F3EA-DF83-2211-253356B111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AED670-1A6D-3EE7-DD53-FC2E0BE69D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817A6-6E0A-4655-8C7C-AFD117335A7C}" type="datetimeFigureOut">
              <a:rPr lang="en-GB" smtClean="0"/>
              <a:t>07/05/2026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02B333-EBD9-96F3-6A61-B811DD399C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745127-67AF-A69C-7150-EE2AD58105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FB096-F40E-4CEF-87E5-478F9FE374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4819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A20FF9-F871-5EAE-4627-1607E1269F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C40417-67A1-8017-990D-991FFECFBC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C55700-84F2-415E-9D8D-FD2C4D9DBE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3A12D-5203-486F-88EA-44A6436F269B}" type="datetimeFigureOut">
              <a:rPr lang="en-GB" smtClean="0"/>
              <a:t>07/05/2026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58E77B-9E07-B98C-09EF-87259AECB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9538E5-05DA-B07E-C0A8-F7D30C0AEA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2DB34-0047-4BAC-ABEB-D039C23236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63073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50894F-5D41-2FAF-2EC6-9F8A3996BD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90052EA-B1D7-B4A5-B037-D5C6302BB1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456189-1CE0-0836-00BF-5AE5DBFFD1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661BB8-F19F-F5D7-747F-C14943288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817A6-6E0A-4655-8C7C-AFD117335A7C}" type="datetimeFigureOut">
              <a:rPr lang="en-GB" smtClean="0"/>
              <a:t>07/05/2026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F87354-FB1C-4A2F-36B5-7A6AF801A5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266C1A-A701-A41F-5827-A6CE6AC50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FB096-F40E-4CEF-87E5-478F9FE374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63789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9AB037-F49F-EF0B-3704-9784267AB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A74DFD4-6BC6-2BE9-D6BA-9C43E74F63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79B9A2-B80F-B0F7-E238-4E6E316535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817A6-6E0A-4655-8C7C-AFD117335A7C}" type="datetimeFigureOut">
              <a:rPr lang="en-GB" smtClean="0"/>
              <a:t>07/05/2026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84D255-E482-4F1C-7809-B607ADF4D4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365892-DD55-ECE1-9EA9-FEE903CB5C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FB096-F40E-4CEF-87E5-478F9FE374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81330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032EB2D-52A8-56E1-621C-7098622DBE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8AD3588-B40B-A996-AA5D-6C94326C74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3921DE-1A9A-48D0-0893-30DB811BCB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817A6-6E0A-4655-8C7C-AFD117335A7C}" type="datetimeFigureOut">
              <a:rPr lang="en-GB" smtClean="0"/>
              <a:t>07/05/2026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16632C-1B11-BAEE-0BAA-F9CD1B5B46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6F06EF-53EB-4F7D-87C8-6B98A6713F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FB096-F40E-4CEF-87E5-478F9FE374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89638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132825-77F1-6291-198A-F18737C15A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3A5BFD-55DD-5E38-4855-50A494EBF3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2D72E2-939A-4C37-ACC8-1ECB860A77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3A12D-5203-486F-88EA-44A6436F269B}" type="datetimeFigureOut">
              <a:rPr lang="en-GB" smtClean="0"/>
              <a:t>07/05/2026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9333E8-3F1E-26F2-8674-C67F05A1A9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5B9A59-2024-93DE-796D-8F1C231177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2DB34-0047-4BAC-ABEB-D039C23236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02749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B9E1A1-D42A-8C68-A16B-C915486053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72519D-D386-07BE-5CFB-4F229E9DA6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DD9C4D-3C7B-0F63-6F30-7AE25A0E34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84D363-AABF-FC35-086F-297D221303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3A12D-5203-486F-88EA-44A6436F269B}" type="datetimeFigureOut">
              <a:rPr lang="en-GB" smtClean="0"/>
              <a:t>07/05/2026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CE6604-96FE-3982-B31A-548014ADE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70B274-D456-80F5-F4B8-D064450B79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2DB34-0047-4BAC-ABEB-D039C23236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3099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3E232A-0F55-4CBE-AE47-C27EA36D0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A68FB8-E7F5-AE91-28ED-BAC208A565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DB6816-EF94-CA73-7700-E3728A0CD0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995A6F8-F943-51D6-5071-16A64E8CE4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94BD563-93DA-B3D6-1A04-CD8ED1E03B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FCB9C4-CD46-9E6E-D194-D48058061E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3A12D-5203-486F-88EA-44A6436F269B}" type="datetimeFigureOut">
              <a:rPr lang="en-GB" smtClean="0"/>
              <a:t>07/05/2026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EF2D457-C637-463A-FEEA-129A0D2319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5721E24-21FB-CF61-623A-41F84A34F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2DB34-0047-4BAC-ABEB-D039C23236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57851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D57C9-197D-8862-8F09-C02EE5D2EF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FCADB56-5819-42B2-C614-C662616472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3A12D-5203-486F-88EA-44A6436F269B}" type="datetimeFigureOut">
              <a:rPr lang="en-GB" smtClean="0"/>
              <a:t>07/05/2026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02757C0-B957-7D72-6DDF-332C125638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A82774-8697-9A61-CD7B-0701917FA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2DB34-0047-4BAC-ABEB-D039C23236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72327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2239B4-9CB3-9226-06DD-20E76579E2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3A12D-5203-486F-88EA-44A6436F269B}" type="datetimeFigureOut">
              <a:rPr lang="en-GB" smtClean="0"/>
              <a:t>07/05/2026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8104A5A-FC98-FBAA-F0F2-68C4D8032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FA5F7D-164A-12C1-B209-F539FBE038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2DB34-0047-4BAC-ABEB-D039C23236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2262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C0D6B9-A57B-D10D-24E8-CACA996A88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633AB1-81F8-F024-0564-0BF764C2C0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023C67-7967-21A4-4EE5-AF65101550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5B31E6-0860-56F1-B6B2-86C81D289E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3A12D-5203-486F-88EA-44A6436F269B}" type="datetimeFigureOut">
              <a:rPr lang="en-GB" smtClean="0"/>
              <a:t>07/05/2026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898E69-46B6-0D37-59BE-F37D5BE61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A314EB-B46A-8BD9-33B3-3EF3365E3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2DB34-0047-4BAC-ABEB-D039C23236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6665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914114-4FDF-A2EC-C2B3-D0E9066833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CAD694A-7C51-E70E-198C-E4ACB72C0C4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84DB34-238B-4396-38ED-F1F2E285A5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F77F83-BEC4-050B-0DBB-BDCFA65FEF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3A12D-5203-486F-88EA-44A6436F269B}" type="datetimeFigureOut">
              <a:rPr lang="en-GB" smtClean="0"/>
              <a:t>07/05/2026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97D93A-3FC3-5354-C4A9-CA03422857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BAD397-CD90-A780-7250-9E6F280BE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2DB34-0047-4BAC-ABEB-D039C23236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31981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6ACE9B-B012-DF6D-9479-951C57474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01AA76-FBD3-7326-4864-90C82ED438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77BF57-7814-2C53-2B3C-BEF30FE01E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8C3A12D-5203-486F-88EA-44A6436F269B}" type="datetimeFigureOut">
              <a:rPr lang="en-GB" smtClean="0"/>
              <a:t>07/05/2026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B8B06F-A476-B13F-EFB8-370EC4066C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E0DD60-37CF-01C0-D84B-C4A8FF7199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4D2DB34-0047-4BAC-ABEB-D039C23236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4639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16BF26C-F9F9-07CA-0142-8C3B0C58B0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168B57-8221-D070-1895-D2D804196E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D3E027-7DC2-D2D0-8ECD-CF3A3AC330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9D817A6-6E0A-4655-8C7C-AFD117335A7C}" type="datetimeFigureOut">
              <a:rPr lang="en-GB" smtClean="0"/>
              <a:t>07/05/2026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36284B-4D8F-FBD5-B097-B3B276D328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71E78C-7B95-D8DB-0992-7F6E5F2552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3AFB096-F40E-4CEF-87E5-478F9FE374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464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hyperlink" Target="https://www.careopinion.org.uk/info/download-service-tree" TargetMode="External"/><Relationship Id="rId7" Type="http://schemas.openxmlformats.org/officeDocument/2006/relationships/hyperlink" Target="https://careopinion.sharepoint.com/:w:/s/Company-files/IQDCRlE-jYifTZcbEgGY5VD1ATmwC-ddiBW3Mn9vht2WSGE?e=2XS4QQ&amp;wdLOR=c9F05A825-1564-4673-8EF3-96112B9CEB1C" TargetMode="External"/><Relationship Id="rId2" Type="http://schemas.openxmlformats.org/officeDocument/2006/relationships/hyperlink" Target="https://www.careopinion.org.uk/info/the-service-tre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areopinion.sharepoint.com/:w:/s/Company-files/IQA_Z6lIojf0T52VhAY3_hpcARmjCh6BDJJ7gnrgoOsCzd4?e=3DEyhM&amp;wdLOR=cE2E103BE-E850-4E07-99CC-11A259BDFA51" TargetMode="External"/><Relationship Id="rId5" Type="http://schemas.openxmlformats.org/officeDocument/2006/relationships/hyperlink" Target="https://careopinion.sharepoint.com/:w:/s/Company-files/IQCGmw75rFfISZwTx1XunatjAXK6Dp0LFDBctCN_JY7auS0?e=p7fUUY&amp;wdLOR=c1BA02CED-0B35-47D9-8A8D-856E904A4AC1" TargetMode="External"/><Relationship Id="rId4" Type="http://schemas.openxmlformats.org/officeDocument/2006/relationships/hyperlink" Target="file:///C:\Users\Emma\OneDrive%20-%20Care%20Opinion\Desktop\Support%20implementation%20guide.pdf" TargetMode="External"/><Relationship Id="rId9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E773D9-6FE9-3519-9501-88029F2C63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28755" y="2235199"/>
            <a:ext cx="9144000" cy="2602271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rgbClr val="5B1E45"/>
                </a:solidFill>
              </a:rPr>
              <a:t>Subscriber chat:</a:t>
            </a:r>
            <a:br>
              <a:rPr lang="en-GB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GB" dirty="0">
                <a:solidFill>
                  <a:srgbClr val="D95D9E"/>
                </a:solidFill>
              </a:rPr>
              <a:t>Embedding CO Organisation wide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38918FD-24E8-5CA4-5B63-DF3986E875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1044" y="175477"/>
            <a:ext cx="3377219" cy="21681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9397EC0-F25E-622B-090C-C7B22472E4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92" y="4019068"/>
            <a:ext cx="3527905" cy="2660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941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83A0DE-610E-19CA-9F72-91F4343EE8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9363D72-B5CA-7A4C-D783-C52A127A90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5555" y="367690"/>
            <a:ext cx="6982799" cy="244826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7878DA6-F446-2044-5A3B-1DD2AF7DF5F1}"/>
              </a:ext>
            </a:extLst>
          </p:cNvPr>
          <p:cNvSpPr txBox="1"/>
          <p:nvPr/>
        </p:nvSpPr>
        <p:spPr>
          <a:xfrm>
            <a:off x="1453444" y="3134083"/>
            <a:ext cx="896701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rgbClr val="5B1E45"/>
                </a:solidFill>
              </a:rPr>
              <a:t>Camera and Mic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rgbClr val="5B1E45"/>
                </a:solidFill>
              </a:rPr>
              <a:t>Subscriber chat recording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rgbClr val="5B1E45"/>
                </a:solidFill>
              </a:rPr>
              <a:t>Subscriber chat follow up email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1190E9D-BDFD-2C41-4072-683A508EAA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48122" y="175477"/>
            <a:ext cx="2360141" cy="151521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ADB1A2D-83CF-4628-AC4F-FAA8673ADF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169" y="4929537"/>
            <a:ext cx="2861409" cy="2157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5194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2287AA-99F3-9849-32B2-288DB12E7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5B1E45"/>
                </a:solidFill>
              </a:rPr>
              <a:t>What to expect in today’s session </a:t>
            </a:r>
            <a:endParaRPr lang="en-GB" b="1" dirty="0">
              <a:solidFill>
                <a:srgbClr val="5B1E45"/>
              </a:solidFill>
            </a:endParaRP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43BAEB16-6C66-68CD-87EF-5848CBCFDD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843015" y="3148982"/>
            <a:ext cx="1978149" cy="194250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047D772-EDBB-32D8-8985-D587CCF2E981}"/>
              </a:ext>
            </a:extLst>
          </p:cNvPr>
          <p:cNvSpPr txBox="1"/>
          <p:nvPr/>
        </p:nvSpPr>
        <p:spPr>
          <a:xfrm>
            <a:off x="727256" y="1557445"/>
            <a:ext cx="866255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B10059"/>
                </a:solidFill>
              </a:rPr>
              <a:t>Welcome to everyone this afternoon </a:t>
            </a:r>
          </a:p>
          <a:p>
            <a:endParaRPr lang="en-US" dirty="0">
              <a:solidFill>
                <a:srgbClr val="B10059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B10059"/>
                </a:solidFill>
              </a:rPr>
              <a:t>Please do share your name and trust in the chat box </a:t>
            </a:r>
          </a:p>
          <a:p>
            <a:endParaRPr lang="en-US" dirty="0">
              <a:solidFill>
                <a:srgbClr val="B10059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B10059"/>
                </a:solidFill>
              </a:rPr>
              <a:t>Learn about the different ways that CO can be rolled out-there is no right or wrong way-it really is a case of whatever works best for you </a:t>
            </a:r>
          </a:p>
          <a:p>
            <a:endParaRPr lang="en-US" dirty="0">
              <a:solidFill>
                <a:srgbClr val="B10059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B10059"/>
                </a:solidFill>
              </a:rPr>
              <a:t>3 presentations from trust leads: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B10059"/>
                </a:solidFill>
              </a:rPr>
              <a:t>Kate Wood-Herefordshire and Worcestershire Health and Care NHS Trust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B10059"/>
                </a:solidFill>
              </a:rPr>
              <a:t>Natasha Collinson-Rotherham, Doncaster and South Humber NHS Foundation Trust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B10059"/>
                </a:solidFill>
              </a:rPr>
              <a:t>Jo Goodwin Worton-Midlands Partnership University NHS Foundation Trust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B10059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B10059"/>
                </a:solidFill>
              </a:rPr>
              <a:t>Have a chat-what are your thoughts?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dirty="0"/>
              <a:t>	</a:t>
            </a:r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55FD206-38DB-903B-47D6-91D43ACA67A1}"/>
              </a:ext>
            </a:extLst>
          </p:cNvPr>
          <p:cNvSpPr txBox="1"/>
          <p:nvPr/>
        </p:nvSpPr>
        <p:spPr>
          <a:xfrm>
            <a:off x="9655278" y="1322258"/>
            <a:ext cx="2536722" cy="646331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5B1E45"/>
                </a:solidFill>
              </a:rPr>
              <a:t>Scan here for access to today’s Padlet </a:t>
            </a:r>
            <a:endParaRPr lang="en-GB" b="1" dirty="0">
              <a:solidFill>
                <a:srgbClr val="5B1E45"/>
              </a:solidFill>
            </a:endParaRP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0F853D88-F21C-ABE3-B0E0-C5F407145C94}"/>
              </a:ext>
            </a:extLst>
          </p:cNvPr>
          <p:cNvCxnSpPr>
            <a:cxnSpLocks/>
            <a:stCxn id="12" idx="2"/>
          </p:cNvCxnSpPr>
          <p:nvPr/>
        </p:nvCxnSpPr>
        <p:spPr>
          <a:xfrm flipH="1">
            <a:off x="10506997" y="1968589"/>
            <a:ext cx="416642" cy="1192593"/>
          </a:xfrm>
          <a:prstGeom prst="straightConnector1">
            <a:avLst/>
          </a:prstGeom>
          <a:ln w="57150">
            <a:solidFill>
              <a:srgbClr val="B10059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id="{8B358453-A3A4-AF74-4995-E2D32B5F3A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30581" y="38282"/>
            <a:ext cx="1986116" cy="120058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4E9A32A-46F8-D549-ED53-412FEC9FF7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6841" y="5540485"/>
            <a:ext cx="1613747" cy="1216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9478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BAB5B4-C0FD-403C-671F-879F57A091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5B1E45"/>
                </a:solidFill>
              </a:rPr>
              <a:t>How do you roll out CO?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155336C-BB72-A150-1B5B-ABE2AA0DC6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03807" y="0"/>
            <a:ext cx="2622619" cy="1683722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48935CF-3033-53A3-A496-8904B8D7BB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>
                <a:solidFill>
                  <a:srgbClr val="B10059"/>
                </a:solidFill>
              </a:rPr>
              <a:t>There’s no one single right way </a:t>
            </a:r>
          </a:p>
          <a:p>
            <a:endParaRPr lang="en-GB" dirty="0">
              <a:solidFill>
                <a:srgbClr val="B10059"/>
              </a:solidFill>
            </a:endParaRPr>
          </a:p>
          <a:p>
            <a:r>
              <a:rPr lang="en-GB" dirty="0">
                <a:solidFill>
                  <a:srgbClr val="B10059"/>
                </a:solidFill>
              </a:rPr>
              <a:t>There are </a:t>
            </a:r>
            <a:r>
              <a:rPr lang="en-GB" b="1" dirty="0">
                <a:solidFill>
                  <a:srgbClr val="B10059"/>
                </a:solidFill>
              </a:rPr>
              <a:t>2 </a:t>
            </a:r>
            <a:r>
              <a:rPr lang="en-GB" dirty="0">
                <a:solidFill>
                  <a:srgbClr val="B10059"/>
                </a:solidFill>
              </a:rPr>
              <a:t>clearly defined ways, but these can be adapted to suit your needs </a:t>
            </a:r>
          </a:p>
          <a:p>
            <a:pPr lvl="1"/>
            <a:r>
              <a:rPr lang="en-GB" dirty="0">
                <a:solidFill>
                  <a:srgbClr val="B10059"/>
                </a:solidFill>
              </a:rPr>
              <a:t>Organisation wide roll out</a:t>
            </a:r>
          </a:p>
          <a:p>
            <a:pPr lvl="1"/>
            <a:r>
              <a:rPr lang="en-GB" dirty="0">
                <a:solidFill>
                  <a:srgbClr val="B10059"/>
                </a:solidFill>
              </a:rPr>
              <a:t>Incrementally</a:t>
            </a:r>
          </a:p>
          <a:p>
            <a:pPr lvl="1"/>
            <a:r>
              <a:rPr lang="en-GB" dirty="0">
                <a:solidFill>
                  <a:srgbClr val="B10059"/>
                </a:solidFill>
              </a:rPr>
              <a:t>service by service</a:t>
            </a:r>
          </a:p>
          <a:p>
            <a:pPr lvl="2"/>
            <a:r>
              <a:rPr lang="en-GB" dirty="0">
                <a:solidFill>
                  <a:srgbClr val="B10059"/>
                </a:solidFill>
              </a:rPr>
              <a:t>Directorate </a:t>
            </a:r>
          </a:p>
          <a:p>
            <a:pPr lvl="2"/>
            <a:r>
              <a:rPr lang="en-GB" dirty="0">
                <a:solidFill>
                  <a:srgbClr val="B10059"/>
                </a:solidFill>
              </a:rPr>
              <a:t>pilot areas </a:t>
            </a:r>
          </a:p>
          <a:p>
            <a:pPr lvl="1"/>
            <a:endParaRPr lang="en-GB" dirty="0">
              <a:solidFill>
                <a:srgbClr val="B10059"/>
              </a:solidFill>
            </a:endParaRPr>
          </a:p>
          <a:p>
            <a:r>
              <a:rPr lang="en-GB" dirty="0">
                <a:solidFill>
                  <a:srgbClr val="B10059"/>
                </a:solidFill>
              </a:rPr>
              <a:t>Let’s look at some guidance</a:t>
            </a:r>
          </a:p>
          <a:p>
            <a:endParaRPr lang="en-GB" dirty="0">
              <a:solidFill>
                <a:srgbClr val="B10059"/>
              </a:solidFill>
            </a:endParaRPr>
          </a:p>
          <a:p>
            <a:pPr marL="457200" lvl="1" indent="0">
              <a:buNone/>
            </a:pPr>
            <a:endParaRPr lang="en-GB" dirty="0">
              <a:solidFill>
                <a:srgbClr val="B10059"/>
              </a:solidFill>
            </a:endParaRPr>
          </a:p>
          <a:p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59CBDE2-A4D3-6FA5-CC43-CB0EFB2892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40053" y="5169451"/>
            <a:ext cx="1754885" cy="1323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6638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723C66ED-DBBF-12CA-7F5E-813E0E7D03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7622"/>
            <a:ext cx="12192000" cy="6894986"/>
            <a:chOff x="0" y="-7622"/>
            <a:chExt cx="12192000" cy="689498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3002B52-2669-1ED7-2E0F-0627FC31DF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-7621"/>
              <a:ext cx="12192000" cy="6887364"/>
            </a:xfrm>
            <a:prstGeom prst="rect">
              <a:avLst/>
            </a:prstGeom>
            <a:gradFill>
              <a:gsLst>
                <a:gs pos="8000">
                  <a:schemeClr val="accent5"/>
                </a:gs>
                <a:gs pos="100000">
                  <a:schemeClr val="accent2"/>
                </a:gs>
              </a:gsLst>
              <a:lin ang="4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2E9EC0D-91EA-9D35-F655-335C580AB3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9" y="0"/>
              <a:ext cx="8216919" cy="6887364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lumMod val="75000"/>
                    <a:alpha val="79000"/>
                  </a:schemeClr>
                </a:gs>
                <a:gs pos="40000">
                  <a:schemeClr val="accent5">
                    <a:lumMod val="60000"/>
                    <a:lumOff val="40000"/>
                    <a:alpha val="0"/>
                  </a:schemeClr>
                </a:gs>
              </a:gsLst>
              <a:lin ang="192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770627C-B480-1145-72DC-5B59DBE048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39978" y="-7622"/>
              <a:ext cx="8451623" cy="6887367"/>
            </a:xfrm>
            <a:prstGeom prst="rect">
              <a:avLst/>
            </a:prstGeom>
            <a:gradFill>
              <a:gsLst>
                <a:gs pos="0">
                  <a:schemeClr val="accent5">
                    <a:lumMod val="75000"/>
                    <a:alpha val="67000"/>
                  </a:schemeClr>
                </a:gs>
                <a:gs pos="60000">
                  <a:schemeClr val="accent5">
                    <a:alpha val="0"/>
                  </a:schemeClr>
                </a:gs>
              </a:gsLst>
              <a:lin ang="11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9F81D39-93D1-019C-74DC-4710F53346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9127281" y="7060"/>
              <a:ext cx="3064320" cy="6872683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alpha val="58000"/>
                  </a:schemeClr>
                </a:gs>
                <a:gs pos="41000">
                  <a:schemeClr val="accent2">
                    <a:alpha val="0"/>
                  </a:schemeClr>
                </a:gs>
              </a:gsLst>
              <a:lin ang="1200000" scaled="0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9295BF7-6DD5-7B50-AD46-856E601B25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alphaModFix amt="59000"/>
          </a:blip>
          <a:srcRect l="1302" r="1337" b="-1"/>
          <a:stretch>
            <a:fillRect/>
          </a:stretch>
        </p:blipFill>
        <p:spPr>
          <a:xfrm>
            <a:off x="20" y="-7624"/>
            <a:ext cx="12191981" cy="6887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0091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2CCA91-378C-D2CF-B5F1-41188FBC41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B10059"/>
                </a:solidFill>
              </a:rPr>
              <a:t>Guidance and implementation plans </a:t>
            </a:r>
            <a:endParaRPr lang="en-GB" b="1" dirty="0">
              <a:solidFill>
                <a:srgbClr val="B10059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D3F7D0-A0C4-D543-78F9-E8B67EE791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Know your service tree-how up-to-date is your service tree? Does it need some work? </a:t>
            </a:r>
          </a:p>
          <a:p>
            <a:pPr lvl="1"/>
            <a:r>
              <a:rPr lang="en-GB" dirty="0">
                <a:hlinkClick r:id="rId2"/>
              </a:rPr>
              <a:t>Service tree info</a:t>
            </a:r>
            <a:endParaRPr lang="en-GB" dirty="0"/>
          </a:p>
          <a:p>
            <a:pPr lvl="1"/>
            <a:endParaRPr lang="en-US" dirty="0"/>
          </a:p>
          <a:p>
            <a:pPr lvl="1"/>
            <a:r>
              <a:rPr lang="en-US" dirty="0">
                <a:hlinkClick r:id="rId3"/>
              </a:rPr>
              <a:t>How to download a copy of your service tree </a:t>
            </a: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r>
              <a:rPr lang="en-GB" dirty="0">
                <a:hlinkClick r:id="rId4"/>
              </a:rPr>
              <a:t>Support implementation guide.pdf</a:t>
            </a:r>
            <a:endParaRPr lang="en-GB" dirty="0">
              <a:hlinkClick r:id="rId5"/>
            </a:endParaRPr>
          </a:p>
          <a:p>
            <a:r>
              <a:rPr lang="en-GB" dirty="0">
                <a:hlinkClick r:id="rId5"/>
              </a:rPr>
              <a:t>CO Implementation Action Plan </a:t>
            </a:r>
            <a:endParaRPr lang="en-GB" dirty="0"/>
          </a:p>
          <a:p>
            <a:r>
              <a:rPr lang="en-GB" dirty="0">
                <a:hlinkClick r:id="rId6"/>
              </a:rPr>
              <a:t>Comms plan </a:t>
            </a:r>
            <a:endParaRPr lang="en-GB" dirty="0"/>
          </a:p>
          <a:p>
            <a:r>
              <a:rPr lang="en-GB" dirty="0">
                <a:hlinkClick r:id="rId7"/>
              </a:rPr>
              <a:t>Check list for service managers </a:t>
            </a:r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947DFC8-EDDC-345B-60B7-BCA358FA08E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08694" y="0"/>
            <a:ext cx="2222532" cy="142686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C412A4E-0BAA-DFD1-60F2-2CFE4AC18F5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940562" y="5333406"/>
            <a:ext cx="1613747" cy="1216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6981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0A1364-355D-6725-86DB-91C99ED6D6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5B1E45"/>
                </a:solidFill>
              </a:rPr>
              <a:t>Over to: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673111-B66D-D613-B27E-B5DB7F7B1D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742950" lvl="1" indent="-285750"/>
            <a:r>
              <a:rPr lang="en-US" b="1" dirty="0">
                <a:solidFill>
                  <a:srgbClr val="B10059"/>
                </a:solidFill>
              </a:rPr>
              <a:t>Kate Wood</a:t>
            </a:r>
            <a:r>
              <a:rPr lang="en-US" dirty="0">
                <a:solidFill>
                  <a:srgbClr val="B10059"/>
                </a:solidFill>
              </a:rPr>
              <a:t>-Herefordshire and Worcestershire Health and Care NHS Trust </a:t>
            </a:r>
          </a:p>
          <a:p>
            <a:pPr marL="457200" lvl="1" indent="0">
              <a:buNone/>
            </a:pPr>
            <a:endParaRPr lang="en-US" dirty="0">
              <a:solidFill>
                <a:srgbClr val="B10059"/>
              </a:solidFill>
            </a:endParaRPr>
          </a:p>
          <a:p>
            <a:pPr marL="742950" lvl="1" indent="-285750"/>
            <a:r>
              <a:rPr lang="en-US" b="1" dirty="0">
                <a:solidFill>
                  <a:srgbClr val="B10059"/>
                </a:solidFill>
              </a:rPr>
              <a:t>Natasha Collinson</a:t>
            </a:r>
            <a:r>
              <a:rPr lang="en-US" dirty="0">
                <a:solidFill>
                  <a:srgbClr val="B10059"/>
                </a:solidFill>
              </a:rPr>
              <a:t>-Rotherham, Doncaster and South Humber NHS Foundation Trust </a:t>
            </a:r>
          </a:p>
          <a:p>
            <a:pPr marL="457200" lvl="1" indent="0">
              <a:buNone/>
            </a:pPr>
            <a:endParaRPr lang="en-US" dirty="0">
              <a:solidFill>
                <a:srgbClr val="B10059"/>
              </a:solidFill>
            </a:endParaRPr>
          </a:p>
          <a:p>
            <a:pPr marL="742950" lvl="1" indent="-285750"/>
            <a:r>
              <a:rPr lang="en-US" b="1" dirty="0">
                <a:solidFill>
                  <a:srgbClr val="B10059"/>
                </a:solidFill>
              </a:rPr>
              <a:t>Jo Goodwin Worton</a:t>
            </a:r>
            <a:r>
              <a:rPr lang="en-US" dirty="0">
                <a:solidFill>
                  <a:srgbClr val="B10059"/>
                </a:solidFill>
              </a:rPr>
              <a:t>-Midlands Partnership University NHS Foundation Trust </a:t>
            </a:r>
          </a:p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5471692-3759-8B02-F449-31A64C8B89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44484" y="186045"/>
            <a:ext cx="2472110" cy="158709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925DF3B-86F7-EBC5-7ECF-CED8C78728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047" y="5343418"/>
            <a:ext cx="1936590" cy="132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9854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473413-FADC-F43A-BE23-FE1BA60B7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7637206" cy="1208036"/>
          </a:xfrm>
        </p:spPr>
        <p:txBody>
          <a:bodyPr>
            <a:normAutofit fontScale="90000"/>
          </a:bodyPr>
          <a:lstStyle/>
          <a:p>
            <a:r>
              <a:rPr lang="en-GB" b="1" dirty="0">
                <a:solidFill>
                  <a:srgbClr val="5B1E45"/>
                </a:solidFill>
              </a:rPr>
              <a:t>Time for a chat and to share your thoughts 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2313C85-1D86-8B9F-B0EF-273BF2423E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03478" y="221786"/>
            <a:ext cx="2472110" cy="158709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5AF915D-8901-CEDD-58AD-4A3DAD3E7D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670" y="5169928"/>
            <a:ext cx="2444187" cy="1667889"/>
          </a:xfrm>
          <a:prstGeom prst="rect">
            <a:avLst/>
          </a:prstGeom>
        </p:spPr>
      </p:pic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8E0D0676-6618-EA07-DF5F-87E8927005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4375282" y="2311121"/>
            <a:ext cx="3824173" cy="3756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9754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b480776-5128-43a3-b677-12ebb2d77427" xsi:nil="true"/>
    <Item xmlns="f47fa861-369f-4035-a868-dd727a8f1ebe" xsi:nil="true"/>
    <lcf76f155ced4ddcb4097134ff3c332f xmlns="f47fa861-369f-4035-a868-dd727a8f1ebe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0F03EE9F9D4584D9F8D952715690C56" ma:contentTypeVersion="20" ma:contentTypeDescription="Create a new document." ma:contentTypeScope="" ma:versionID="e52ce5801c6683b30d725c7743cd96ef">
  <xsd:schema xmlns:xsd="http://www.w3.org/2001/XMLSchema" xmlns:xs="http://www.w3.org/2001/XMLSchema" xmlns:p="http://schemas.microsoft.com/office/2006/metadata/properties" xmlns:ns2="f47fa861-369f-4035-a868-dd727a8f1ebe" xmlns:ns3="db480776-5128-43a3-b677-12ebb2d77427" targetNamespace="http://schemas.microsoft.com/office/2006/metadata/properties" ma:root="true" ma:fieldsID="8e2b873399eb8bda49ffe59fc53981e8" ns2:_="" ns3:_="">
    <xsd:import namespace="f47fa861-369f-4035-a868-dd727a8f1ebe"/>
    <xsd:import namespace="db480776-5128-43a3-b677-12ebb2d7742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Item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7fa861-369f-4035-a868-dd727a8f1e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82538014-3380-4b7f-a977-2ee071dd445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Item" ma:index="25" nillable="true" ma:displayName="Item" ma:format="Dropdown" ma:internalName="Item">
      <xsd:simpleType>
        <xsd:restriction base="dms:Text">
          <xsd:maxLength value="255"/>
        </xsd:restriction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480776-5128-43a3-b677-12ebb2d77427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ad89f4d8-c32d-4bf2-a081-9960b98df5c1}" ma:internalName="TaxCatchAll" ma:showField="CatchAllData" ma:web="db480776-5128-43a3-b677-12ebb2d7742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FA770E9-6EF9-4E1E-B106-59BEB4FB601B}">
  <ds:schemaRefs>
    <ds:schemaRef ds:uri="http://schemas.microsoft.com/office/2006/metadata/properties"/>
    <ds:schemaRef ds:uri="http://schemas.microsoft.com/office/infopath/2007/PartnerControls"/>
    <ds:schemaRef ds:uri="db480776-5128-43a3-b677-12ebb2d77427"/>
    <ds:schemaRef ds:uri="f47fa861-369f-4035-a868-dd727a8f1ebe"/>
  </ds:schemaRefs>
</ds:datastoreItem>
</file>

<file path=customXml/itemProps2.xml><?xml version="1.0" encoding="utf-8"?>
<ds:datastoreItem xmlns:ds="http://schemas.openxmlformats.org/officeDocument/2006/customXml" ds:itemID="{9711CDA2-5A1D-4A75-8160-17571497074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384B59A-5693-46AA-99F8-68ED08FBEE5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47fa861-369f-4035-a868-dd727a8f1ebe"/>
    <ds:schemaRef ds:uri="db480776-5128-43a3-b677-12ebb2d7742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1523</TotalTime>
  <Words>302</Words>
  <Application>Microsoft Office PowerPoint</Application>
  <PresentationFormat>Widescreen</PresentationFormat>
  <Paragraphs>61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Aptos</vt:lpstr>
      <vt:lpstr>Aptos Display</vt:lpstr>
      <vt:lpstr>Arial</vt:lpstr>
      <vt:lpstr>Office Theme</vt:lpstr>
      <vt:lpstr>1_Office Theme</vt:lpstr>
      <vt:lpstr>Subscriber chat: Embedding CO Organisation wide</vt:lpstr>
      <vt:lpstr>PowerPoint Presentation</vt:lpstr>
      <vt:lpstr>What to expect in today’s session </vt:lpstr>
      <vt:lpstr>How do you roll out CO? </vt:lpstr>
      <vt:lpstr>PowerPoint Presentation</vt:lpstr>
      <vt:lpstr>Guidance and implementation plans </vt:lpstr>
      <vt:lpstr>Over to:</vt:lpstr>
      <vt:lpstr>Time for a chat and to share your thoughts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Emma Noonan</dc:creator>
  <cp:lastModifiedBy>Emma Noonan</cp:lastModifiedBy>
  <cp:revision>1</cp:revision>
  <dcterms:created xsi:type="dcterms:W3CDTF">2026-05-05T13:46:38Z</dcterms:created>
  <dcterms:modified xsi:type="dcterms:W3CDTF">2026-05-07T09:07:45Z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0x01010070F03EE9F9D4584D9F8D952715690C56</vt:lpwstr>
  </property>
  <property fmtid="{D5CDD505-2E9C-101B-9397-08002B2CF9AE}" pid="3" name="MediaServiceImageTags">
    <vt:lpwstr/>
  </property>
</Properties>
</file>