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673" r:id="rId2"/>
    <p:sldId id="614" r:id="rId3"/>
    <p:sldId id="660" r:id="rId4"/>
    <p:sldId id="259" r:id="rId5"/>
    <p:sldId id="572" r:id="rId6"/>
    <p:sldId id="766" r:id="rId7"/>
    <p:sldId id="671" r:id="rId8"/>
    <p:sldId id="764" r:id="rId9"/>
    <p:sldId id="582" r:id="rId10"/>
    <p:sldId id="581" r:id="rId11"/>
    <p:sldId id="763" r:id="rId12"/>
    <p:sldId id="674" r:id="rId13"/>
    <p:sldId id="257" r:id="rId14"/>
    <p:sldId id="759" r:id="rId15"/>
    <p:sldId id="761" r:id="rId16"/>
    <p:sldId id="767" r:id="rId17"/>
    <p:sldId id="765" r:id="rId18"/>
    <p:sldId id="617" r:id="rId19"/>
    <p:sldId id="618" r:id="rId20"/>
  </p:sldIdLst>
  <p:sldSz cx="9144000" cy="6858000" type="screen4x3"/>
  <p:notesSz cx="6873875" cy="9713913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0066"/>
    <a:srgbClr val="6600FF"/>
    <a:srgbClr val="993300"/>
    <a:srgbClr val="CC6600"/>
    <a:srgbClr val="FF66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5DD044-7494-48C7-836C-ADEA9CC902F4}" v="1" dt="2018-11-12T12:10:56.4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641" autoAdjust="0"/>
    <p:restoredTop sz="94660"/>
  </p:normalViewPr>
  <p:slideViewPr>
    <p:cSldViewPr>
      <p:cViewPr varScale="1">
        <p:scale>
          <a:sx n="76" d="100"/>
          <a:sy n="76" d="100"/>
        </p:scale>
        <p:origin x="90" y="7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Munro" userId="1ad2e850bc443176" providerId="LiveId" clId="{C5932693-72FA-4D9E-8104-64189C407715}"/>
  </pc:docChgLst>
  <pc:docChgLst>
    <pc:chgData name="James Munro" userId="1ad2e850bc443176" providerId="LiveId" clId="{DB5DD044-7494-48C7-836C-ADEA9CC902F4}"/>
    <pc:docChg chg="addSld delSld modSld">
      <pc:chgData name="James Munro" userId="1ad2e850bc443176" providerId="LiveId" clId="{DB5DD044-7494-48C7-836C-ADEA9CC902F4}" dt="2018-11-19T22:14:52.843" v="2" actId="2696"/>
      <pc:docMkLst>
        <pc:docMk/>
      </pc:docMkLst>
      <pc:sldChg chg="add del">
        <pc:chgData name="James Munro" userId="1ad2e850bc443176" providerId="LiveId" clId="{DB5DD044-7494-48C7-836C-ADEA9CC902F4}" dt="2018-11-19T22:14:52.843" v="2" actId="2696"/>
        <pc:sldMkLst>
          <pc:docMk/>
          <pc:sldMk cId="0" sldId="312"/>
        </pc:sldMkLst>
      </pc:sldChg>
      <pc:sldChg chg="add del">
        <pc:chgData name="James Munro" userId="1ad2e850bc443176" providerId="LiveId" clId="{DB5DD044-7494-48C7-836C-ADEA9CC902F4}" dt="2018-11-19T22:14:52.839" v="1" actId="2696"/>
        <pc:sldMkLst>
          <pc:docMk/>
          <pc:sldMk cId="820615293" sldId="315"/>
        </pc:sldMkLst>
      </pc:sldChg>
    </pc:docChg>
  </pc:docChgLst>
  <pc:docChgLst>
    <pc:chgData name="James Munro" userId="1ad2e850bc443176" providerId="LiveId" clId="{B828AD14-CAF7-457B-9A1A-6C479FA07412}"/>
  </pc:docChgLst>
  <pc:docChgLst>
    <pc:chgData name="James Munro" userId="1ad2e850bc443176" providerId="LiveId" clId="{5B52F49E-2D4F-4A1E-8D46-673F99B73738}"/>
    <pc:docChg chg="custSel addSld delSld modSld sldOrd">
      <pc:chgData name="James Munro" userId="1ad2e850bc443176" providerId="LiveId" clId="{5B52F49E-2D4F-4A1E-8D46-673F99B73738}" dt="2018-11-06T20:08:02.324" v="28" actId="2696"/>
      <pc:docMkLst>
        <pc:docMk/>
      </pc:docMkLst>
      <pc:sldChg chg="ord">
        <pc:chgData name="James Munro" userId="1ad2e850bc443176" providerId="LiveId" clId="{5B52F49E-2D4F-4A1E-8D46-673F99B73738}" dt="2018-11-06T19:45:59.716" v="10"/>
        <pc:sldMkLst>
          <pc:docMk/>
          <pc:sldMk cId="2914425085" sldId="259"/>
        </pc:sldMkLst>
      </pc:sldChg>
      <pc:sldChg chg="ord">
        <pc:chgData name="James Munro" userId="1ad2e850bc443176" providerId="LiveId" clId="{5B52F49E-2D4F-4A1E-8D46-673F99B73738}" dt="2018-11-06T19:46:48.174" v="14"/>
        <pc:sldMkLst>
          <pc:docMk/>
          <pc:sldMk cId="2949996239" sldId="572"/>
        </pc:sldMkLst>
      </pc:sldChg>
      <pc:sldChg chg="modSp">
        <pc:chgData name="James Munro" userId="1ad2e850bc443176" providerId="LiveId" clId="{5B52F49E-2D4F-4A1E-8D46-673F99B73738}" dt="2018-11-06T19:45:40.277" v="9" actId="20577"/>
        <pc:sldMkLst>
          <pc:docMk/>
          <pc:sldMk cId="210668363" sldId="673"/>
        </pc:sldMkLst>
        <pc:spChg chg="mod">
          <ac:chgData name="James Munro" userId="1ad2e850bc443176" providerId="LiveId" clId="{5B52F49E-2D4F-4A1E-8D46-673F99B73738}" dt="2018-11-06T19:45:40.277" v="9" actId="20577"/>
          <ac:spMkLst>
            <pc:docMk/>
            <pc:sldMk cId="210668363" sldId="673"/>
            <ac:spMk id="2050" creationId="{00000000-0000-0000-0000-000000000000}"/>
          </ac:spMkLst>
        </pc:spChg>
      </pc:sldChg>
      <pc:sldChg chg="addSp delSp ord">
        <pc:chgData name="James Munro" userId="1ad2e850bc443176" providerId="LiveId" clId="{5B52F49E-2D4F-4A1E-8D46-673F99B73738}" dt="2018-11-06T19:47:14.691" v="17"/>
        <pc:sldMkLst>
          <pc:docMk/>
          <pc:sldMk cId="1044199582" sldId="674"/>
        </pc:sldMkLst>
        <pc:picChg chg="del">
          <ac:chgData name="James Munro" userId="1ad2e850bc443176" providerId="LiveId" clId="{5B52F49E-2D4F-4A1E-8D46-673F99B73738}" dt="2018-11-06T19:46:07.448" v="12" actId="478"/>
          <ac:picMkLst>
            <pc:docMk/>
            <pc:sldMk cId="1044199582" sldId="674"/>
            <ac:picMk id="2" creationId="{C8F993BD-A2EC-4436-B0A7-F66E9321D5B6}"/>
          </ac:picMkLst>
        </pc:picChg>
        <pc:picChg chg="add">
          <ac:chgData name="James Munro" userId="1ad2e850bc443176" providerId="LiveId" clId="{5B52F49E-2D4F-4A1E-8D46-673F99B73738}" dt="2018-11-06T19:46:35.648" v="13"/>
          <ac:picMkLst>
            <pc:docMk/>
            <pc:sldMk cId="1044199582" sldId="674"/>
            <ac:picMk id="3" creationId="{983D55A4-00A4-4739-BC24-BAAB3B57DB15}"/>
          </ac:picMkLst>
        </pc:picChg>
      </pc:sldChg>
      <pc:sldChg chg="ord">
        <pc:chgData name="James Munro" userId="1ad2e850bc443176" providerId="LiveId" clId="{5B52F49E-2D4F-4A1E-8D46-673F99B73738}" dt="2018-11-06T19:47:35.642" v="19"/>
        <pc:sldMkLst>
          <pc:docMk/>
          <pc:sldMk cId="2144674395" sldId="766"/>
        </pc:sldMkLst>
      </pc:sldChg>
      <pc:sldChg chg="addSp delSp modSp add">
        <pc:chgData name="James Munro" userId="1ad2e850bc443176" providerId="LiveId" clId="{5B52F49E-2D4F-4A1E-8D46-673F99B73738}" dt="2018-11-06T19:50:31.798" v="27" actId="1076"/>
        <pc:sldMkLst>
          <pc:docMk/>
          <pc:sldMk cId="1833033436" sldId="767"/>
        </pc:sldMkLst>
        <pc:spChg chg="del">
          <ac:chgData name="James Munro" userId="1ad2e850bc443176" providerId="LiveId" clId="{5B52F49E-2D4F-4A1E-8D46-673F99B73738}" dt="2018-11-06T19:50:21.831" v="24"/>
          <ac:spMkLst>
            <pc:docMk/>
            <pc:sldMk cId="1833033436" sldId="767"/>
            <ac:spMk id="2" creationId="{3486CFB1-8228-4F7F-A341-BB779DD5520F}"/>
          </ac:spMkLst>
        </pc:spChg>
        <pc:picChg chg="add mod">
          <ac:chgData name="James Munro" userId="1ad2e850bc443176" providerId="LiveId" clId="{5B52F49E-2D4F-4A1E-8D46-673F99B73738}" dt="2018-11-06T19:50:31.798" v="27" actId="1076"/>
          <ac:picMkLst>
            <pc:docMk/>
            <pc:sldMk cId="1833033436" sldId="767"/>
            <ac:picMk id="3" creationId="{B3DC00CA-D7D9-45E1-BEBF-78470855AB8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l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4138" y="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655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l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4138" y="922655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042745-D588-4AE5-91CA-DA0BD47601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439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4138" y="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A13B5-7E37-4096-AE04-5DFDC5567C8F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0950" y="1214438"/>
            <a:ext cx="4371975" cy="3278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88" y="4675188"/>
            <a:ext cx="5499100" cy="38242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655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4138" y="922655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F76E8-0FC3-4C54-B9CA-3F19A6801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58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2646A-D193-4D14-87B7-F3A5C6DB09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036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869DF-A239-4B00-BA51-F8CB9E944D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30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75439-2A74-40C5-9F03-A89C46AA53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24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C5AAD-9320-44E4-BEC3-247AD2E7E3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549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42AFA-2FB7-4630-8C60-F153079555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700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41AAE-7348-4F84-8B41-A2CB1367F2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09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B4D6D-1202-4E62-BD0F-0406396618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24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EE70F-BDF1-4B42-9011-67CD47202C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830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A33A9-0538-46A8-926E-06CFE64F31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18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BBDA2-EFB5-4246-9D3D-BADBCFA5F0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6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04EE8-65A5-4D95-B463-6D7FBE43EB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398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220B667-6479-4648-8ECD-68D89E937B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Char char="o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755650" y="3284984"/>
            <a:ext cx="7772400" cy="1800200"/>
          </a:xfrm>
        </p:spPr>
        <p:txBody>
          <a:bodyPr/>
          <a:lstStyle/>
          <a:p>
            <a:r>
              <a:rPr lang="en-GB" altLang="en-US" sz="4000" dirty="0">
                <a:solidFill>
                  <a:srgbClr val="B10053"/>
                </a:solidFill>
              </a:rPr>
              <a:t>What next?</a:t>
            </a:r>
            <a:endParaRPr lang="en-GB" altLang="en-US" sz="3600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755650" y="5445224"/>
            <a:ext cx="7016750" cy="864096"/>
          </a:xfrm>
        </p:spPr>
        <p:txBody>
          <a:bodyPr/>
          <a:lstStyle/>
          <a:p>
            <a:pPr algn="l"/>
            <a:r>
              <a:rPr lang="en-GB" altLang="en-US" sz="2000" dirty="0">
                <a:solidFill>
                  <a:srgbClr val="6600FF"/>
                </a:solidFill>
              </a:rPr>
              <a:t>James Munro, CEO, Care Opinion CIC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7BF0F5-A212-4B7D-8E26-0FADC612FE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650" y="980728"/>
            <a:ext cx="4968478" cy="157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8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D95B97-7FDE-4013-985F-D86A62CAF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196752"/>
            <a:ext cx="6230428" cy="386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30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1859ED-763B-400D-A824-6FCFC6CB3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027997"/>
            <a:ext cx="8035175" cy="480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736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3D55A4-00A4-4739-BC24-BAAB3B57D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7264"/>
            <a:ext cx="9144000" cy="418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199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D9DC64-B9A9-4152-BC00-27DBD6673A0A}"/>
              </a:ext>
            </a:extLst>
          </p:cNvPr>
          <p:cNvSpPr/>
          <p:nvPr/>
        </p:nvSpPr>
        <p:spPr>
          <a:xfrm>
            <a:off x="457200" y="2996952"/>
            <a:ext cx="2040582" cy="125434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Structured conversations with people about their experiences of care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BC8FF87-5141-4A07-B9D9-603A07119B5F}"/>
              </a:ext>
            </a:extLst>
          </p:cNvPr>
          <p:cNvSpPr/>
          <p:nvPr/>
        </p:nvSpPr>
        <p:spPr>
          <a:xfrm>
            <a:off x="3419872" y="2996952"/>
            <a:ext cx="2040582" cy="125434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Care team discusses and agrees improvement opportunities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5553DB8-96F2-4289-94C7-CB4F6B9427A4}"/>
              </a:ext>
            </a:extLst>
          </p:cNvPr>
          <p:cNvSpPr/>
          <p:nvPr/>
        </p:nvSpPr>
        <p:spPr>
          <a:xfrm>
            <a:off x="3419872" y="5085184"/>
            <a:ext cx="2040582" cy="125434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Test and evaluate improvements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BAF7B9-C662-4E16-B0F3-76D7667AA6A2}"/>
              </a:ext>
            </a:extLst>
          </p:cNvPr>
          <p:cNvSpPr/>
          <p:nvPr/>
        </p:nvSpPr>
        <p:spPr>
          <a:xfrm>
            <a:off x="6646218" y="5087409"/>
            <a:ext cx="2040582" cy="125434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/>
              <a:t>Implement and spread improvements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4875C88-C149-481C-8ED8-673D8D4535CA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2497782" y="3624123"/>
            <a:ext cx="922090" cy="0"/>
          </a:xfrm>
          <a:prstGeom prst="straightConnector1">
            <a:avLst/>
          </a:prstGeom>
          <a:ln w="38100">
            <a:solidFill>
              <a:srgbClr val="99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240C000-59DA-4DB4-8B01-3C3AB192E311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4440163" y="4251293"/>
            <a:ext cx="0" cy="833891"/>
          </a:xfrm>
          <a:prstGeom prst="straightConnector1">
            <a:avLst/>
          </a:prstGeom>
          <a:ln w="38100">
            <a:solidFill>
              <a:srgbClr val="99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AE09CDD-A3FA-4E90-995C-EF56C2009C7E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5460454" y="5712355"/>
            <a:ext cx="1185764" cy="2225"/>
          </a:xfrm>
          <a:prstGeom prst="straightConnector1">
            <a:avLst/>
          </a:prstGeom>
          <a:ln w="38100">
            <a:solidFill>
              <a:srgbClr val="99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5DE9E5D-599B-4966-9933-9D51CB08B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Real-time </a:t>
            </a:r>
            <a:r>
              <a:rPr lang="en-GB" dirty="0" err="1"/>
              <a:t>iHub</a:t>
            </a:r>
            <a:r>
              <a:rPr lang="en-GB" dirty="0"/>
              <a:t> QI study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81DD7A4-AA73-457D-B099-4400D68EF34A}"/>
              </a:ext>
            </a:extLst>
          </p:cNvPr>
          <p:cNvSpPr/>
          <p:nvPr/>
        </p:nvSpPr>
        <p:spPr>
          <a:xfrm>
            <a:off x="3419872" y="1582491"/>
            <a:ext cx="2040582" cy="793318"/>
          </a:xfrm>
          <a:prstGeom prst="round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Online feedback via Care Opinion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346BB1B-FA54-4A34-8071-DE28CAB377B0}"/>
              </a:ext>
            </a:extLst>
          </p:cNvPr>
          <p:cNvSpPr/>
          <p:nvPr/>
        </p:nvSpPr>
        <p:spPr>
          <a:xfrm>
            <a:off x="6646218" y="3457975"/>
            <a:ext cx="2040582" cy="793318"/>
          </a:xfrm>
          <a:prstGeom prst="roundRect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Report on progress via Care Opinion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076128C-0719-499B-8B7E-6E9D37EC53BE}"/>
              </a:ext>
            </a:extLst>
          </p:cNvPr>
          <p:cNvCxnSpPr>
            <a:cxnSpLocks/>
            <a:stCxn id="7" idx="0"/>
            <a:endCxn id="28" idx="2"/>
          </p:cNvCxnSpPr>
          <p:nvPr/>
        </p:nvCxnSpPr>
        <p:spPr>
          <a:xfrm flipV="1">
            <a:off x="7666509" y="4251293"/>
            <a:ext cx="0" cy="836116"/>
          </a:xfrm>
          <a:prstGeom prst="straightConnector1">
            <a:avLst/>
          </a:prstGeom>
          <a:ln w="38100">
            <a:solidFill>
              <a:srgbClr val="99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3AFCB53-6242-4A4B-8597-52C9AAA0D001}"/>
              </a:ext>
            </a:extLst>
          </p:cNvPr>
          <p:cNvCxnSpPr>
            <a:cxnSpLocks/>
            <a:stCxn id="27" idx="2"/>
            <a:endCxn id="5" idx="0"/>
          </p:cNvCxnSpPr>
          <p:nvPr/>
        </p:nvCxnSpPr>
        <p:spPr>
          <a:xfrm>
            <a:off x="4440163" y="2375809"/>
            <a:ext cx="0" cy="621143"/>
          </a:xfrm>
          <a:prstGeom prst="straightConnector1">
            <a:avLst/>
          </a:prstGeom>
          <a:ln w="38100">
            <a:solidFill>
              <a:srgbClr val="99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71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862046-4C9E-4390-9A4A-E1A6827C9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44624"/>
            <a:ext cx="5832648" cy="679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85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37B0C-220D-4E94-8B5F-8C089204C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Coming soon… our learning app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C6A95F-5BBD-4214-9881-95AA907C4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3080"/>
            <a:ext cx="9144000" cy="51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35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DC00CA-D7D9-45E1-BEBF-78470855A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706388"/>
            <a:ext cx="3427484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033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8618CC-FAA3-4B63-BBE3-CE8CF2DAB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04" y="476672"/>
            <a:ext cx="7363496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33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3193354"/>
          </a:xfrm>
        </p:spPr>
        <p:txBody>
          <a:bodyPr/>
          <a:lstStyle/>
          <a:p>
            <a:r>
              <a:rPr lang="en-GB" dirty="0"/>
              <a:t>The plural of story isn’t data.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5157192"/>
            <a:ext cx="6400800" cy="1129680"/>
          </a:xfrm>
        </p:spPr>
        <p:txBody>
          <a:bodyPr/>
          <a:lstStyle/>
          <a:p>
            <a:pPr algn="r"/>
            <a:r>
              <a:rPr lang="en-GB" dirty="0"/>
              <a:t>Lots of people</a:t>
            </a:r>
          </a:p>
          <a:p>
            <a:pPr algn="r"/>
            <a:r>
              <a:rPr lang="en-GB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964294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8062664" cy="3193354"/>
          </a:xfrm>
        </p:spPr>
        <p:txBody>
          <a:bodyPr/>
          <a:lstStyle/>
          <a:p>
            <a:r>
              <a:rPr lang="en-GB" dirty="0"/>
              <a:t>The plural of story is culture.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5157192"/>
            <a:ext cx="6400800" cy="1129680"/>
          </a:xfrm>
        </p:spPr>
        <p:txBody>
          <a:bodyPr/>
          <a:lstStyle/>
          <a:p>
            <a:pPr algn="r"/>
            <a:r>
              <a:rPr lang="en-GB" dirty="0"/>
              <a:t>Me</a:t>
            </a:r>
          </a:p>
          <a:p>
            <a:pPr algn="r"/>
            <a:r>
              <a:rPr lang="en-GB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2262136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512" y="-11832"/>
            <a:ext cx="9180512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-108520" y="4276725"/>
            <a:ext cx="9361040" cy="2680667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0" tIns="0" rIns="360000" bIns="0" numCol="1" rtlCol="0" anchor="ctr" anchorCtr="1" compatLnSpc="1">
            <a:prstTxWarp prst="textNoShape">
              <a:avLst/>
            </a:prstTxWarp>
          </a:bodyPr>
          <a:lstStyle/>
          <a:p>
            <a:pPr algn="l">
              <a:spcAft>
                <a:spcPts val="1200"/>
              </a:spcAft>
            </a:pPr>
            <a:r>
              <a:rPr lang="en-GB" sz="2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“As we’ve been on a journey, so have the users and carers been on a journey. They now have trust in us, to know that we do want to hear it, warts and all, and that we will work on what the issue is.”</a:t>
            </a:r>
          </a:p>
          <a:p>
            <a:pPr algn="l">
              <a:spcAft>
                <a:spcPts val="1200"/>
              </a:spcAft>
            </a:pPr>
            <a:r>
              <a:rPr lang="en-GB" sz="2400" dirty="0">
                <a:solidFill>
                  <a:srgbClr val="FF0066"/>
                </a:solidFill>
              </a:rPr>
              <a:t>Jenny Newman and Sue Dyke, public engagement</a:t>
            </a:r>
          </a:p>
        </p:txBody>
      </p:sp>
    </p:spTree>
    <p:extLst>
      <p:ext uri="{BB962C8B-B14F-4D97-AF65-F5344CB8AC3E}">
        <p14:creationId xmlns:p14="http://schemas.microsoft.com/office/powerpoint/2010/main" val="167266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512" y="0"/>
            <a:ext cx="9217024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5652120" y="-99392"/>
            <a:ext cx="3600400" cy="7056784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0" tIns="0" rIns="360000" bIns="0" numCol="1" rtlCol="0" anchor="ctr" anchorCtr="1" compatLnSpc="1">
            <a:prstTxWarp prst="textNoShape">
              <a:avLst/>
            </a:prstTxWarp>
          </a:bodyPr>
          <a:lstStyle/>
          <a:p>
            <a:pPr algn="l">
              <a:spcAft>
                <a:spcPts val="1200"/>
              </a:spcAft>
            </a:pPr>
            <a:r>
              <a:rPr lang="en-GB" sz="2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“More than just listening, it has helped us to focus on what we can change to improve our service.</a:t>
            </a:r>
          </a:p>
          <a:p>
            <a:pPr algn="l">
              <a:spcAft>
                <a:spcPts val="1200"/>
              </a:spcAft>
            </a:pPr>
            <a:r>
              <a:rPr lang="en-GB" sz="2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We’ve learnt that Care Opinion gives patients a powerful voice, which in turn has empowered us.”</a:t>
            </a:r>
          </a:p>
          <a:p>
            <a:pPr algn="l">
              <a:spcAft>
                <a:spcPts val="1200"/>
              </a:spcAft>
            </a:pPr>
            <a:r>
              <a:rPr lang="en-GB" sz="2400" dirty="0">
                <a:solidFill>
                  <a:srgbClr val="FF0066"/>
                </a:solidFill>
              </a:rPr>
              <a:t>Lisa Metcalf</a:t>
            </a:r>
            <a:br>
              <a:rPr lang="en-GB" sz="2400" dirty="0">
                <a:solidFill>
                  <a:srgbClr val="FF0066"/>
                </a:solidFill>
              </a:rPr>
            </a:br>
            <a:r>
              <a:rPr lang="en-GB" sz="2400" dirty="0">
                <a:solidFill>
                  <a:srgbClr val="FF0066"/>
                </a:solidFill>
              </a:rPr>
              <a:t>podiatrist</a:t>
            </a:r>
          </a:p>
        </p:txBody>
      </p:sp>
    </p:spTree>
    <p:extLst>
      <p:ext uri="{BB962C8B-B14F-4D97-AF65-F5344CB8AC3E}">
        <p14:creationId xmlns:p14="http://schemas.microsoft.com/office/powerpoint/2010/main" val="373278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5" y="-46495"/>
            <a:ext cx="9113802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458" y="2690081"/>
            <a:ext cx="413454" cy="4134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15" y="3570387"/>
            <a:ext cx="1606445" cy="6189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746" y="2429027"/>
            <a:ext cx="413454" cy="4134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574" y="3794004"/>
            <a:ext cx="413454" cy="4134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09" y="6042881"/>
            <a:ext cx="413454" cy="41345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610" y="5567600"/>
            <a:ext cx="413454" cy="4134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217" y="1512210"/>
            <a:ext cx="413454" cy="41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25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A59C0B-B250-4E75-BF08-AF7B35BED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4624"/>
            <a:ext cx="6624736" cy="672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96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D5D6CB-FA7C-4313-BCC0-32D24D69B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700808"/>
            <a:ext cx="8107666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74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0D6982-13F9-4D6A-BD1E-A4DD28D8C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764704"/>
            <a:ext cx="6353012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460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ECDC16-158E-446E-8E8D-9371C1CD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693" y="692696"/>
            <a:ext cx="8017755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76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A9C0C2-46DB-462E-982B-9E6BB68E7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196752"/>
            <a:ext cx="7471949" cy="37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442"/>
      </p:ext>
    </p:extLst>
  </p:cSld>
  <p:clrMapOvr>
    <a:masterClrMapping/>
  </p:clrMapOvr>
</p:sld>
</file>

<file path=ppt/theme/theme1.xml><?xml version="1.0" encoding="utf-8"?>
<a:theme xmlns:a="http://schemas.openxmlformats.org/drawingml/2006/main" name="PO-for-the-board">
  <a:themeElements>
    <a:clrScheme name="PO-for-the-bo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-for-the-board">
      <a:majorFont>
        <a:latin typeface="Veto Com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-for-the-bo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PO-for-the-board</Template>
  <TotalTime>9430</TotalTime>
  <Words>150</Words>
  <Application>Microsoft Office PowerPoint</Application>
  <PresentationFormat>On-screen Show (4:3)</PresentationFormat>
  <Paragraphs>21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Veto Com</vt:lpstr>
      <vt:lpstr>PO-for-the-board</vt:lpstr>
      <vt:lpstr>What next?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Real-time iHub QI study</vt:lpstr>
      <vt:lpstr>PowerPoint Presentation</vt:lpstr>
      <vt:lpstr>Coming soon… our learning app</vt:lpstr>
      <vt:lpstr>PowerPoint Presentation</vt:lpstr>
      <vt:lpstr>PowerPoint Presentation</vt:lpstr>
      <vt:lpstr>The plural of story isn’t data.</vt:lpstr>
      <vt:lpstr>The plural of story is culture.</vt:lpstr>
    </vt:vector>
  </TitlesOfParts>
  <Company>healthmatters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Munro</dc:creator>
  <cp:lastModifiedBy>James Munro</cp:lastModifiedBy>
  <cp:revision>432</cp:revision>
  <dcterms:created xsi:type="dcterms:W3CDTF">2009-01-20T20:54:59Z</dcterms:created>
  <dcterms:modified xsi:type="dcterms:W3CDTF">2018-11-19T22:14:54Z</dcterms:modified>
</cp:coreProperties>
</file>