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99" r:id="rId6"/>
  </p:sldMasterIdLst>
  <p:notesMasterIdLst>
    <p:notesMasterId r:id="rId17"/>
  </p:notesMasterIdLst>
  <p:handoutMasterIdLst>
    <p:handoutMasterId r:id="rId18"/>
  </p:handoutMasterIdLst>
  <p:sldIdLst>
    <p:sldId id="264" r:id="rId7"/>
    <p:sldId id="330" r:id="rId8"/>
    <p:sldId id="320" r:id="rId9"/>
    <p:sldId id="335" r:id="rId10"/>
    <p:sldId id="329" r:id="rId11"/>
    <p:sldId id="336" r:id="rId12"/>
    <p:sldId id="318" r:id="rId13"/>
    <p:sldId id="321" r:id="rId14"/>
    <p:sldId id="298" r:id="rId15"/>
    <p:sldId id="333" r:id="rId1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7E0"/>
    <a:srgbClr val="FFA100"/>
    <a:srgbClr val="00A599"/>
    <a:srgbClr val="E21776"/>
    <a:srgbClr val="0CB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454083-8182-944C-B89E-44C33B36E3FA}" v="2" dt="2020-11-13T09:56:52.8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68"/>
  </p:normalViewPr>
  <p:slideViewPr>
    <p:cSldViewPr>
      <p:cViewPr varScale="1">
        <p:scale>
          <a:sx n="92" d="100"/>
          <a:sy n="92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6/11/relationships/changesInfo" Target="changesInfos/changesInfo1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ser Gilmore" userId="35fc15f4-59ed-4cc8-bc10-c723532ed7ac" providerId="ADAL" clId="{21454083-8182-944C-B89E-44C33B36E3FA}"/>
    <pc:docChg chg="modSld modMainMaster">
      <pc:chgData name="Fraser Gilmore" userId="35fc15f4-59ed-4cc8-bc10-c723532ed7ac" providerId="ADAL" clId="{21454083-8182-944C-B89E-44C33B36E3FA}" dt="2020-11-13T09:56:52.831" v="0" actId="18331"/>
      <pc:docMkLst>
        <pc:docMk/>
      </pc:docMkLst>
      <pc:sldChg chg="setBg">
        <pc:chgData name="Fraser Gilmore" userId="35fc15f4-59ed-4cc8-bc10-c723532ed7ac" providerId="ADAL" clId="{21454083-8182-944C-B89E-44C33B36E3FA}" dt="2020-11-13T09:56:52.831" v="0" actId="18331"/>
        <pc:sldMkLst>
          <pc:docMk/>
          <pc:sldMk cId="1786877899" sldId="298"/>
        </pc:sldMkLst>
      </pc:sldChg>
      <pc:sldChg chg="setBg">
        <pc:chgData name="Fraser Gilmore" userId="35fc15f4-59ed-4cc8-bc10-c723532ed7ac" providerId="ADAL" clId="{21454083-8182-944C-B89E-44C33B36E3FA}" dt="2020-11-13T09:56:52.831" v="0" actId="18331"/>
        <pc:sldMkLst>
          <pc:docMk/>
          <pc:sldMk cId="2477809507" sldId="318"/>
        </pc:sldMkLst>
      </pc:sldChg>
      <pc:sldChg chg="setBg">
        <pc:chgData name="Fraser Gilmore" userId="35fc15f4-59ed-4cc8-bc10-c723532ed7ac" providerId="ADAL" clId="{21454083-8182-944C-B89E-44C33B36E3FA}" dt="2020-11-13T09:56:52.831" v="0" actId="18331"/>
        <pc:sldMkLst>
          <pc:docMk/>
          <pc:sldMk cId="3154901662" sldId="320"/>
        </pc:sldMkLst>
      </pc:sldChg>
      <pc:sldChg chg="setBg">
        <pc:chgData name="Fraser Gilmore" userId="35fc15f4-59ed-4cc8-bc10-c723532ed7ac" providerId="ADAL" clId="{21454083-8182-944C-B89E-44C33B36E3FA}" dt="2020-11-13T09:56:52.831" v="0" actId="18331"/>
        <pc:sldMkLst>
          <pc:docMk/>
          <pc:sldMk cId="4206562448" sldId="321"/>
        </pc:sldMkLst>
      </pc:sldChg>
      <pc:sldChg chg="setBg">
        <pc:chgData name="Fraser Gilmore" userId="35fc15f4-59ed-4cc8-bc10-c723532ed7ac" providerId="ADAL" clId="{21454083-8182-944C-B89E-44C33B36E3FA}" dt="2020-11-13T09:56:52.831" v="0" actId="18331"/>
        <pc:sldMkLst>
          <pc:docMk/>
          <pc:sldMk cId="4175306998" sldId="329"/>
        </pc:sldMkLst>
      </pc:sldChg>
      <pc:sldChg chg="setBg">
        <pc:chgData name="Fraser Gilmore" userId="35fc15f4-59ed-4cc8-bc10-c723532ed7ac" providerId="ADAL" clId="{21454083-8182-944C-B89E-44C33B36E3FA}" dt="2020-11-13T09:56:52.831" v="0" actId="18331"/>
        <pc:sldMkLst>
          <pc:docMk/>
          <pc:sldMk cId="2764671709" sldId="330"/>
        </pc:sldMkLst>
      </pc:sldChg>
      <pc:sldChg chg="setBg">
        <pc:chgData name="Fraser Gilmore" userId="35fc15f4-59ed-4cc8-bc10-c723532ed7ac" providerId="ADAL" clId="{21454083-8182-944C-B89E-44C33B36E3FA}" dt="2020-11-13T09:56:52.831" v="0" actId="18331"/>
        <pc:sldMkLst>
          <pc:docMk/>
          <pc:sldMk cId="4128316723" sldId="335"/>
        </pc:sldMkLst>
      </pc:sldChg>
      <pc:sldMasterChg chg="setBg">
        <pc:chgData name="Fraser Gilmore" userId="35fc15f4-59ed-4cc8-bc10-c723532ed7ac" providerId="ADAL" clId="{21454083-8182-944C-B89E-44C33B36E3FA}" dt="2020-11-13T09:56:52.831" v="0" actId="18331"/>
        <pc:sldMasterMkLst>
          <pc:docMk/>
          <pc:sldMasterMk cId="105091174" sldId="2147483699"/>
        </pc:sldMasterMkLst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D5515C-C5FA-4364-AD0F-ED897A2AF10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DF613-B5C0-41E7-BE6C-9F110DEC3D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355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2B7F0-5334-4257-ADE0-8CAB8E45833A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8B38B-454F-40D3-9770-1C482119AD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45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B38B-454F-40D3-9770-1C482119AD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130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8B38B-454F-40D3-9770-1C482119A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79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B38B-454F-40D3-9770-1C482119AD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99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E8764-E67A-46E3-89AB-4360BA0556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434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8B38B-454F-40D3-9770-1C482119A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94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E8764-E67A-46E3-89AB-4360BA0556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059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E8764-E67A-46E3-89AB-4360BA0556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286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58B38B-454F-40D3-9770-1C482119AD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1741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5E8764-E67A-46E3-89AB-4360BA05562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149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58B38B-454F-40D3-9770-1C482119AD33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0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33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42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79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131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25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4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99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31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317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73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11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2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578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18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10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e me - large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816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36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240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10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130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21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16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214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19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4003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582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737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700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767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252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21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46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5759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AB74D-857C-47D0-9F23-6AB676FA122D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ACF5F-6396-496D-903A-F16A9D15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70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B74D-857C-47D0-9F23-6AB676FA122D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CF5F-6396-496D-903A-F16A9D154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464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972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AB74D-857C-47D0-9F23-6AB676FA122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13/11/2020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ACF5F-6396-496D-903A-F16A9D154B3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4368" y="44624"/>
            <a:ext cx="1152128" cy="1008112"/>
          </a:xfrm>
          <a:prstGeom prst="rect">
            <a:avLst/>
          </a:prstGeom>
          <a:solidFill>
            <a:srgbClr val="0C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336068" y="1517409"/>
            <a:ext cx="46662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Mental Health Inclusion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4142" y="3861048"/>
            <a:ext cx="49002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Making use of online feedback to reduce stigma and discrimination in health and social care</a:t>
            </a:r>
          </a:p>
          <a:p>
            <a:endParaRPr lang="en-GB" sz="2400" i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GB" sz="2400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Tom Scott, See Me</a:t>
            </a:r>
            <a:endParaRPr lang="en-GB" sz="2000" i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305" y="324450"/>
            <a:ext cx="1839338" cy="11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31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84368" y="44624"/>
            <a:ext cx="1152128" cy="1008112"/>
          </a:xfrm>
          <a:prstGeom prst="rect">
            <a:avLst/>
          </a:prstGeom>
          <a:solidFill>
            <a:srgbClr val="0CA7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27784" y="548680"/>
            <a:ext cx="59766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solidFill>
                  <a:prstClr val="white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Help us promote mental health inclusion in the health and social care system in Scotland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5300143"/>
            <a:ext cx="6305985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Looking to get in touch?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tom.scott@seemescotland.org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4699" y="5015125"/>
            <a:ext cx="1839338" cy="119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8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358543-991F-4DBA-B47E-F60D61124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936104"/>
          </a:xfrm>
        </p:spPr>
        <p:txBody>
          <a:bodyPr>
            <a:normAutofit/>
          </a:bodyPr>
          <a:lstStyle/>
          <a:p>
            <a:endParaRPr lang="en-GB" sz="3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9B5C17-2F09-4C82-A06C-E8BF0FAE1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B62EFE-3D8F-42BA-A621-AAEC8218041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6552" y="-171400"/>
            <a:ext cx="9976554" cy="717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7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064896" cy="77809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 of change</a:t>
            </a:r>
            <a:endParaRPr lang="en-GB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7CA652-7576-4BFD-A03E-169160856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205064"/>
          </a:xfrm>
        </p:spPr>
        <p:txBody>
          <a:bodyPr>
            <a:normAutofit fontScale="92500" lnSpcReduction="20000"/>
          </a:bodyPr>
          <a:lstStyle/>
          <a:p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Lived and professional experience</a:t>
            </a:r>
          </a:p>
          <a:p>
            <a:endParaRPr lang="en-GB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Education, improvement, and stories</a:t>
            </a:r>
          </a:p>
          <a:p>
            <a:endParaRPr lang="en-GB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Complexity of people and system</a:t>
            </a:r>
          </a:p>
          <a:p>
            <a:endParaRPr lang="en-GB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minutes, 30 minutes, 3 hours</a:t>
            </a:r>
          </a:p>
          <a:p>
            <a:endParaRPr lang="en-GB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Adaptable, flexible, and modular</a:t>
            </a:r>
          </a:p>
        </p:txBody>
      </p:sp>
    </p:spTree>
    <p:extLst>
      <p:ext uri="{BB962C8B-B14F-4D97-AF65-F5344CB8AC3E}">
        <p14:creationId xmlns:p14="http://schemas.microsoft.com/office/powerpoint/2010/main" val="3154901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C0FD20-E1EB-41AF-8024-8DB46A20AD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4411" y="0"/>
            <a:ext cx="12192821" cy="753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16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4B3E162-C8F7-4D99-AC2D-B76DD506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GB" sz="6600" dirty="0"/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D62C3A7E-3B94-46FE-9702-F1BA0564B7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93703" cy="6858000"/>
          </a:xfrm>
        </p:spPr>
      </p:pic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F7746DF2-2437-481F-9CDF-E554479631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296" y="0"/>
            <a:ext cx="4593703" cy="6858000"/>
          </a:xfrm>
        </p:spPr>
      </p:pic>
    </p:spTree>
    <p:extLst>
      <p:ext uri="{BB962C8B-B14F-4D97-AF65-F5344CB8AC3E}">
        <p14:creationId xmlns:p14="http://schemas.microsoft.com/office/powerpoint/2010/main" val="4175306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9105F13D-8DDA-4D7C-A6C8-8B8BB4144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Content Placeholder 11" descr="Text&#10;&#10;Description automatically generated">
            <a:extLst>
              <a:ext uri="{FF2B5EF4-FFF2-40B4-BE49-F238E27FC236}">
                <a16:creationId xmlns:a16="http://schemas.microsoft.com/office/drawing/2014/main" id="{63C8656F-149A-4BA8-9294-7E663F663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-312935"/>
            <a:ext cx="5328592" cy="7537381"/>
          </a:xfrm>
        </p:spPr>
      </p:pic>
    </p:spTree>
    <p:extLst>
      <p:ext uri="{BB962C8B-B14F-4D97-AF65-F5344CB8AC3E}">
        <p14:creationId xmlns:p14="http://schemas.microsoft.com/office/powerpoint/2010/main" val="168597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11BC5E5-73E7-405E-8F44-F5C28E1A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4" name="Content Placeholder 13" descr="Graphical user interface&#10;&#10;Description automatically generated">
            <a:extLst>
              <a:ext uri="{FF2B5EF4-FFF2-40B4-BE49-F238E27FC236}">
                <a16:creationId xmlns:a16="http://schemas.microsoft.com/office/drawing/2014/main" id="{09EF52A8-2B35-4002-BE8B-C70BA3914D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843" y="0"/>
            <a:ext cx="4593703" cy="6858000"/>
          </a:xfrm>
        </p:spPr>
      </p:pic>
      <p:pic>
        <p:nvPicPr>
          <p:cNvPr id="12" name="Content Placeholder 11" descr="Text&#10;&#10;Description automatically generated">
            <a:extLst>
              <a:ext uri="{FF2B5EF4-FFF2-40B4-BE49-F238E27FC236}">
                <a16:creationId xmlns:a16="http://schemas.microsoft.com/office/drawing/2014/main" id="{8F73AAD6-2B27-407E-BC9B-584862DB10F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93703" cy="6858000"/>
          </a:xfrm>
        </p:spPr>
      </p:pic>
    </p:spTree>
    <p:extLst>
      <p:ext uri="{BB962C8B-B14F-4D97-AF65-F5344CB8AC3E}">
        <p14:creationId xmlns:p14="http://schemas.microsoft.com/office/powerpoint/2010/main" val="2477809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Toolman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Tom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7019CAC-A63B-44BA-B047-5DA3A2BF55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9" name="Content Placeholder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738A4DE-C3AF-493D-9F93-56CC6DBEF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0296" y="0"/>
            <a:ext cx="4593703" cy="6858000"/>
          </a:xfrm>
        </p:spPr>
      </p:pic>
    </p:spTree>
    <p:extLst>
      <p:ext uri="{BB962C8B-B14F-4D97-AF65-F5344CB8AC3E}">
        <p14:creationId xmlns:p14="http://schemas.microsoft.com/office/powerpoint/2010/main" val="420656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E79FEF-7F94-4347-B312-F494D698D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endParaRPr lang="en-GB" sz="3200" dirty="0"/>
          </a:p>
        </p:txBody>
      </p:sp>
      <p:pic>
        <p:nvPicPr>
          <p:cNvPr id="4" name="Content Placeholder 3" descr="A picture containing metal, parked, large&#10;&#10;Description automatically generated">
            <a:extLst>
              <a:ext uri="{FF2B5EF4-FFF2-40B4-BE49-F238E27FC236}">
                <a16:creationId xmlns:a16="http://schemas.microsoft.com/office/drawing/2014/main" id="{6ECEF8A9-BE3F-4D46-9B40-3B67202A3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83703" y="-10470"/>
            <a:ext cx="9711406" cy="6868470"/>
          </a:xfrm>
        </p:spPr>
      </p:pic>
    </p:spTree>
    <p:extLst>
      <p:ext uri="{BB962C8B-B14F-4D97-AF65-F5344CB8AC3E}">
        <p14:creationId xmlns:p14="http://schemas.microsoft.com/office/powerpoint/2010/main" val="1786877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03EE9F9D4584D9F8D952715690C56" ma:contentTypeVersion="12" ma:contentTypeDescription="Create a new document." ma:contentTypeScope="" ma:versionID="594ddb81a91e423d5cef516fc1752f4f">
  <xsd:schema xmlns:xsd="http://www.w3.org/2001/XMLSchema" xmlns:xs="http://www.w3.org/2001/XMLSchema" xmlns:p="http://schemas.microsoft.com/office/2006/metadata/properties" xmlns:ns2="f47fa861-369f-4035-a868-dd727a8f1ebe" xmlns:ns3="db480776-5128-43a3-b677-12ebb2d77427" targetNamespace="http://schemas.microsoft.com/office/2006/metadata/properties" ma:root="true" ma:fieldsID="84736f3b0db54620d9383c2729c132be" ns2:_="" ns3:_="">
    <xsd:import namespace="f47fa861-369f-4035-a868-dd727a8f1ebe"/>
    <xsd:import namespace="db480776-5128-43a3-b677-12ebb2d774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fa861-369f-4035-a868-dd727a8f1e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480776-5128-43a3-b677-12ebb2d7742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2D8633-D914-4005-A899-5EA3EFC4A69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78B575-90C8-438B-B2C7-6B67294991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fa861-369f-4035-a868-dd727a8f1ebe"/>
    <ds:schemaRef ds:uri="db480776-5128-43a3-b677-12ebb2d774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333599B-E158-4FA1-8474-B900314D3146}">
  <ds:schemaRefs>
    <ds:schemaRef ds:uri="f47fa861-369f-4035-a868-dd727a8f1ebe"/>
    <ds:schemaRef ds:uri="http://purl.org/dc/elements/1.1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db480776-5128-43a3-b677-12ebb2d7742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95</Words>
  <Application>Microsoft Macintosh PowerPoint</Application>
  <PresentationFormat>On-screen Show (4:3)</PresentationFormat>
  <Paragraphs>28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Open Sans</vt:lpstr>
      <vt:lpstr>Office Theme</vt:lpstr>
      <vt:lpstr>1_Office Theme</vt:lpstr>
      <vt:lpstr>10_Office Theme</vt:lpstr>
      <vt:lpstr>PowerPoint Presentation</vt:lpstr>
      <vt:lpstr>PowerPoint Presentation</vt:lpstr>
      <vt:lpstr>Stories of change</vt:lpstr>
      <vt:lpstr>PowerPoint Presentation</vt:lpstr>
      <vt:lpstr>PowerPoint Presentation</vt:lpstr>
      <vt:lpstr>PowerPoint Presentation</vt:lpstr>
      <vt:lpstr>PowerPoint Presentation</vt:lpstr>
      <vt:lpstr>Toolman Tom</vt:lpstr>
      <vt:lpstr>PowerPoint Presentation</vt:lpstr>
      <vt:lpstr>PowerPoint Presentation</vt:lpstr>
    </vt:vector>
  </TitlesOfParts>
  <Company>SAMH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"%username%"</dc:creator>
  <cp:lastModifiedBy>Fraser Gilmore</cp:lastModifiedBy>
  <cp:revision>173</cp:revision>
  <cp:lastPrinted>2020-01-30T09:07:25Z</cp:lastPrinted>
  <dcterms:created xsi:type="dcterms:W3CDTF">2019-05-13T13:55:01Z</dcterms:created>
  <dcterms:modified xsi:type="dcterms:W3CDTF">2020-11-13T09:56:55Z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0x01010070F03EE9F9D4584D9F8D952715690C56</vt:lpwstr>
  </property>
</Properties>
</file>